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8" r:id="rId3"/>
    <p:sldMasterId id="2147483749" r:id="rId4"/>
    <p:sldMasterId id="2147483750" r:id="rId5"/>
    <p:sldMasterId id="2147483751" r:id="rId6"/>
    <p:sldMasterId id="214748375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Advent Pro SemiBold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Fira Sans Condensed Medium"/>
      <p:regular r:id="rId54"/>
      <p:bold r:id="rId55"/>
      <p:italic r:id="rId56"/>
      <p:boldItalic r:id="rId57"/>
    </p:embeddedFont>
    <p:embeddedFont>
      <p:font typeface="Advent Pro Medium"/>
      <p:regular r:id="rId58"/>
      <p:bold r:id="rId59"/>
      <p:italic r:id="rId60"/>
      <p:boldItalic r:id="rId61"/>
    </p:embeddedFont>
    <p:embeddedFont>
      <p:font typeface="Advent Pr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AdventProSemiBold-regular.fntdata"/><Relationship Id="rId41" Type="http://schemas.openxmlformats.org/officeDocument/2006/relationships/slide" Target="slides/slide33.xml"/><Relationship Id="rId44" Type="http://schemas.openxmlformats.org/officeDocument/2006/relationships/font" Target="fonts/AdventProSemiBold-italic.fntdata"/><Relationship Id="rId43" Type="http://schemas.openxmlformats.org/officeDocument/2006/relationships/font" Target="fonts/AdventProSemiBold-bold.fntdata"/><Relationship Id="rId46" Type="http://schemas.openxmlformats.org/officeDocument/2006/relationships/font" Target="fonts/Roboto-regular.fntdata"/><Relationship Id="rId45" Type="http://schemas.openxmlformats.org/officeDocument/2006/relationships/font" Target="fonts/AdventProSemiBold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AdventPro-regular.fntdata"/><Relationship Id="rId61" Type="http://schemas.openxmlformats.org/officeDocument/2006/relationships/font" Target="fonts/AdventProMedium-boldItalic.fntdata"/><Relationship Id="rId20" Type="http://schemas.openxmlformats.org/officeDocument/2006/relationships/slide" Target="slides/slide12.xml"/><Relationship Id="rId64" Type="http://schemas.openxmlformats.org/officeDocument/2006/relationships/font" Target="fonts/AdventPro-italic.fntdata"/><Relationship Id="rId63" Type="http://schemas.openxmlformats.org/officeDocument/2006/relationships/font" Target="fonts/AdventPro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65" Type="http://schemas.openxmlformats.org/officeDocument/2006/relationships/font" Target="fonts/AdventPro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AdventProMedium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3.xml"/><Relationship Id="rId55" Type="http://schemas.openxmlformats.org/officeDocument/2006/relationships/font" Target="fonts/FiraSansCondensedMedium-bold.fntdata"/><Relationship Id="rId10" Type="http://schemas.openxmlformats.org/officeDocument/2006/relationships/slide" Target="slides/slide2.xml"/><Relationship Id="rId54" Type="http://schemas.openxmlformats.org/officeDocument/2006/relationships/font" Target="fonts/FiraSansCondensedMedium-regular.fntdata"/><Relationship Id="rId13" Type="http://schemas.openxmlformats.org/officeDocument/2006/relationships/slide" Target="slides/slide5.xml"/><Relationship Id="rId57" Type="http://schemas.openxmlformats.org/officeDocument/2006/relationships/font" Target="fonts/FiraSansCondensedMedium-boldItalic.fntdata"/><Relationship Id="rId12" Type="http://schemas.openxmlformats.org/officeDocument/2006/relationships/slide" Target="slides/slide4.xml"/><Relationship Id="rId56" Type="http://schemas.openxmlformats.org/officeDocument/2006/relationships/font" Target="fonts/FiraSansCondensedMedium-italic.fntdata"/><Relationship Id="rId15" Type="http://schemas.openxmlformats.org/officeDocument/2006/relationships/slide" Target="slides/slide7.xml"/><Relationship Id="rId59" Type="http://schemas.openxmlformats.org/officeDocument/2006/relationships/font" Target="fonts/AdventProMedium-bold.fntdata"/><Relationship Id="rId14" Type="http://schemas.openxmlformats.org/officeDocument/2006/relationships/slide" Target="slides/slide6.xml"/><Relationship Id="rId58" Type="http://schemas.openxmlformats.org/officeDocument/2006/relationships/font" Target="fonts/AdventProMedium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13419809d_4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d13419809d_4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d13419809d_3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d13419809d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d13419809d_3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d13419809d_3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We looked at them by words, not a huge difference. Had same patterns pre and post 9/11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So we decided to Sum all words, and compare it with the 2 airlines that were affected directly with the 2 that were not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d1642479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d1642479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6fb66fe2d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26fb66fe2d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d13419809d_4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2d13419809d_4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d13419809d_4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2d13419809d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d13419809d_4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d13419809d_4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d13419809d_4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2d13419809d_4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d13419809d_6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d13419809d_6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d13419809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d13419809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6fb66fe2d7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26fb66fe2d7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d13419809d_3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2d13419809d_3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d13419809d_4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d13419809d_4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d13419809d_4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d13419809d_4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d13419809d_4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d13419809d_4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d13419809d_4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d13419809d_4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d13419809d_4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d13419809d_4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6fb29bba0d_4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26fb29bba0d_4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6fb29bba0d_4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6fb29bba0d_4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6fb29bba0d_4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6fb29bba0d_4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d13419809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2d13419809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6fe835fb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6fe835fb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ce0c293fea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2ce0c293fea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d13419809d_5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2d13419809d_5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Reinforcing </a:t>
            </a:r>
            <a:r>
              <a:rPr lang="en"/>
              <a:t>positive sentiment through transparent communication and robust customer service could enhance trust and loyalty, crucial for long-term recovery and stability.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e0c293fea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ce0c293fea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d1341980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d1341980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f1678cc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bf1678cc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d13419809d_5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2d13419809d_5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"big four" US airlines - American Airlines, Southwest Airlines, Delta Airlines and United Airlines - have by far the most capacity, accounting for 74% of US airline seats, a total of just under 73 million between them.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6ff5d03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6ff5d03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ce0c293fea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2ce0c293fea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ctrTitle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3" type="subTitle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4" type="ctrTitle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5" type="subTitle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6" type="ctrTitle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7" type="subTitle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ctrTitle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3" type="subTitle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4" type="ctrTitle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5" type="subTitle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6" type="ctrTitle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7" type="subTitle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8" type="ctrTitle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9" type="subTitle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3" type="ctrTitle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4" type="subTitle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" type="ctrTitle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2" type="ctrTitle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3" type="subTitle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4" type="ctrTitle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5" type="subTitle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6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2" type="title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3" type="ctrTitle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4" type="subTitle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5" type="title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7" type="ctrTitle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8" type="subTitle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9" type="title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3" type="ctrTitle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4" type="subTitle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5" type="title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subTitle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4" type="ctrTitle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5" type="subTitle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6" type="ctrTitle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7" type="subTitle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ctrTitle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3" type="subTitle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" type="subTitle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896550" y="9902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title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subTitle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5" type="title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7" type="ctrTitle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8" type="subTitle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9" type="title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3" type="ctrTitle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4" type="subTitle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5" type="title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32"/>
          <p:cNvSpPr txBox="1"/>
          <p:nvPr>
            <p:ph idx="1" type="subTitle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2"/>
          <p:cNvSpPr txBox="1"/>
          <p:nvPr>
            <p:ph idx="2" type="ctrTitle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3" type="subTitle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2"/>
          <p:cNvSpPr txBox="1"/>
          <p:nvPr>
            <p:ph idx="4" type="ctrTitle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8" name="Google Shape;168;p32"/>
          <p:cNvSpPr txBox="1"/>
          <p:nvPr>
            <p:ph idx="5" type="subTitle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6" type="ctrTitle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7" type="subTitle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2" type="ctrTitle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3" type="subTitle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4" type="ctrTitle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5" type="subTitle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6" type="ctrTitle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7" type="subTitle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8" type="ctrTitle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idx="9" type="subTitle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3" type="ctrTitle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4" type="subTitle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idx="1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1" type="subTitle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2" type="ctrTitle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3" type="subTitle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ctrTitle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ctrTitle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3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37"/>
          <p:cNvSpPr txBox="1"/>
          <p:nvPr>
            <p:ph idx="1" type="subTitle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37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0" name="Google Shape;210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2" name="Google Shape;222;p44"/>
          <p:cNvSpPr txBox="1"/>
          <p:nvPr>
            <p:ph idx="1" type="subTitle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225" name="Google Shape;225;p4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26" name="Google Shape;226;p45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/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29" name="Google Shape;229;p46"/>
          <p:cNvSpPr txBox="1"/>
          <p:nvPr>
            <p:ph idx="1" type="subTitle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0" name="Google Shape;230;p46"/>
          <p:cNvSpPr txBox="1"/>
          <p:nvPr>
            <p:ph idx="2" type="title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1" name="Google Shape;231;p46"/>
          <p:cNvSpPr txBox="1"/>
          <p:nvPr>
            <p:ph idx="3" type="ctrTitle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2" name="Google Shape;232;p46"/>
          <p:cNvSpPr txBox="1"/>
          <p:nvPr>
            <p:ph idx="4" type="subTitle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3" name="Google Shape;233;p46"/>
          <p:cNvSpPr txBox="1"/>
          <p:nvPr>
            <p:ph idx="5" type="title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4" name="Google Shape;234;p46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35" name="Google Shape;235;p46"/>
          <p:cNvSpPr txBox="1"/>
          <p:nvPr>
            <p:ph idx="7" type="ctrTitle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6" name="Google Shape;236;p46"/>
          <p:cNvSpPr txBox="1"/>
          <p:nvPr>
            <p:ph idx="8" type="subTitle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9" type="title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8" name="Google Shape;238;p46"/>
          <p:cNvSpPr txBox="1"/>
          <p:nvPr>
            <p:ph idx="13" type="ctrTitle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idx="14" type="subTitle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0" name="Google Shape;240;p46"/>
          <p:cNvSpPr txBox="1"/>
          <p:nvPr>
            <p:ph idx="15" type="title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4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6" name="Google Shape;246;p48"/>
          <p:cNvSpPr txBox="1"/>
          <p:nvPr>
            <p:ph idx="1" type="subTitle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48"/>
          <p:cNvSpPr txBox="1"/>
          <p:nvPr>
            <p:ph idx="2" type="ctrTitle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8" name="Google Shape;248;p48"/>
          <p:cNvSpPr txBox="1"/>
          <p:nvPr>
            <p:ph idx="3" type="subTitle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9" name="Google Shape;249;p48"/>
          <p:cNvSpPr txBox="1"/>
          <p:nvPr>
            <p:ph idx="4" type="ctrTitle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0" name="Google Shape;250;p48"/>
          <p:cNvSpPr txBox="1"/>
          <p:nvPr>
            <p:ph idx="5" type="subTitle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1" name="Google Shape;251;p48"/>
          <p:cNvSpPr txBox="1"/>
          <p:nvPr>
            <p:ph idx="6" type="ctrTitle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2" name="Google Shape;252;p48"/>
          <p:cNvSpPr txBox="1"/>
          <p:nvPr>
            <p:ph idx="7" type="subTitle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3" name="Google Shape;253;p4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6" name="Google Shape;256;p49"/>
          <p:cNvSpPr txBox="1"/>
          <p:nvPr>
            <p:ph idx="1" type="subTitle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idx="2" type="ctrTitle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8" name="Google Shape;258;p49"/>
          <p:cNvSpPr txBox="1"/>
          <p:nvPr>
            <p:ph idx="3" type="subTitle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49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4" name="Google Shape;264;p51"/>
          <p:cNvSpPr txBox="1"/>
          <p:nvPr>
            <p:ph idx="1" type="subTitle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5" name="Google Shape;265;p51"/>
          <p:cNvSpPr txBox="1"/>
          <p:nvPr>
            <p:ph idx="2" type="title"/>
          </p:nvPr>
        </p:nvSpPr>
        <p:spPr>
          <a:xfrm>
            <a:off x="896550" y="9902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/>
          <p:nvPr>
            <p:ph idx="1" type="body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ctrTitle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4" type="ctrTitle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5" type="subTitle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6" type="ctrTitle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7" type="subTitle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/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53"/>
          <p:cNvSpPr txBox="1"/>
          <p:nvPr>
            <p:ph idx="1" type="subTitle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53"/>
          <p:cNvSpPr txBox="1"/>
          <p:nvPr>
            <p:ph idx="2" type="ctrTitle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2" name="Google Shape;272;p53"/>
          <p:cNvSpPr txBox="1"/>
          <p:nvPr>
            <p:ph idx="3" type="subTitle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53"/>
          <p:cNvSpPr txBox="1"/>
          <p:nvPr>
            <p:ph idx="4" type="ctrTitle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53"/>
          <p:cNvSpPr txBox="1"/>
          <p:nvPr>
            <p:ph idx="5" type="subTitle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5" name="Google Shape;275;p53"/>
          <p:cNvSpPr txBox="1"/>
          <p:nvPr>
            <p:ph idx="6" type="ctrTitle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53"/>
          <p:cNvSpPr txBox="1"/>
          <p:nvPr>
            <p:ph idx="7" type="subTitle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53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54"/>
          <p:cNvSpPr txBox="1"/>
          <p:nvPr>
            <p:ph idx="1" type="subTitle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54"/>
          <p:cNvSpPr txBox="1"/>
          <p:nvPr>
            <p:ph idx="2" type="ctrTitle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54"/>
          <p:cNvSpPr txBox="1"/>
          <p:nvPr>
            <p:ph idx="3" type="subTitle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54"/>
          <p:cNvSpPr txBox="1"/>
          <p:nvPr>
            <p:ph idx="4" type="ctrTitle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" name="Google Shape;284;p54"/>
          <p:cNvSpPr txBox="1"/>
          <p:nvPr>
            <p:ph idx="5" type="subTitle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54"/>
          <p:cNvSpPr txBox="1"/>
          <p:nvPr>
            <p:ph idx="6" type="ctrTitle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" name="Google Shape;286;p54"/>
          <p:cNvSpPr txBox="1"/>
          <p:nvPr>
            <p:ph idx="7" type="subTitle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7" name="Google Shape;287;p54"/>
          <p:cNvSpPr txBox="1"/>
          <p:nvPr>
            <p:ph idx="8" type="ctrTitle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8" name="Google Shape;288;p54"/>
          <p:cNvSpPr txBox="1"/>
          <p:nvPr>
            <p:ph idx="9" type="subTitle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" name="Google Shape;289;p54"/>
          <p:cNvSpPr txBox="1"/>
          <p:nvPr>
            <p:ph idx="13" type="ctrTitle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0" name="Google Shape;290;p54"/>
          <p:cNvSpPr txBox="1"/>
          <p:nvPr>
            <p:ph idx="14" type="subTitle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1" name="Google Shape;291;p54"/>
          <p:cNvSpPr txBox="1"/>
          <p:nvPr>
            <p:ph idx="1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5" name="Google Shape;295;p55"/>
          <p:cNvSpPr txBox="1"/>
          <p:nvPr>
            <p:ph idx="2" type="ctrTitle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9" name="Google Shape;299;p56"/>
          <p:cNvSpPr txBox="1"/>
          <p:nvPr>
            <p:ph idx="1" type="subTitle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56"/>
          <p:cNvSpPr txBox="1"/>
          <p:nvPr>
            <p:ph idx="2" type="ctrTitle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1" name="Google Shape;301;p56"/>
          <p:cNvSpPr txBox="1"/>
          <p:nvPr>
            <p:ph idx="3" type="subTitle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2" name="Google Shape;302;p56"/>
          <p:cNvSpPr txBox="1"/>
          <p:nvPr>
            <p:ph idx="4" type="ctrTitle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3" name="Google Shape;303;p56"/>
          <p:cNvSpPr txBox="1"/>
          <p:nvPr>
            <p:ph idx="5" type="subTitle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4" name="Google Shape;304;p5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5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0" name="Google Shape;310;p58"/>
          <p:cNvSpPr txBox="1"/>
          <p:nvPr>
            <p:ph idx="1" type="subTitle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1" name="Google Shape;311;p58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6" name="Google Shape;316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7" name="Google Shape;317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ctrTitle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3" type="subTitle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8" name="Google Shape;328;p65"/>
          <p:cNvSpPr txBox="1"/>
          <p:nvPr>
            <p:ph idx="1" type="subTitle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6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331" name="Google Shape;331;p6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32" name="Google Shape;332;p66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7"/>
          <p:cNvSpPr txBox="1"/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35" name="Google Shape;335;p67"/>
          <p:cNvSpPr txBox="1"/>
          <p:nvPr>
            <p:ph idx="1" type="subTitle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67"/>
          <p:cNvSpPr txBox="1"/>
          <p:nvPr>
            <p:ph idx="2" type="title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7" name="Google Shape;337;p67"/>
          <p:cNvSpPr txBox="1"/>
          <p:nvPr>
            <p:ph idx="3" type="ctrTitle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38" name="Google Shape;338;p67"/>
          <p:cNvSpPr txBox="1"/>
          <p:nvPr>
            <p:ph idx="4" type="subTitle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67"/>
          <p:cNvSpPr txBox="1"/>
          <p:nvPr>
            <p:ph idx="5" type="title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0" name="Google Shape;340;p67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1" name="Google Shape;341;p67"/>
          <p:cNvSpPr txBox="1"/>
          <p:nvPr>
            <p:ph idx="7" type="ctrTitle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42" name="Google Shape;342;p67"/>
          <p:cNvSpPr txBox="1"/>
          <p:nvPr>
            <p:ph idx="8" type="subTitle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67"/>
          <p:cNvSpPr txBox="1"/>
          <p:nvPr>
            <p:ph idx="9" type="title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4" name="Google Shape;344;p67"/>
          <p:cNvSpPr txBox="1"/>
          <p:nvPr>
            <p:ph idx="13" type="ctrTitle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45" name="Google Shape;345;p67"/>
          <p:cNvSpPr txBox="1"/>
          <p:nvPr>
            <p:ph idx="14" type="subTitle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67"/>
          <p:cNvSpPr txBox="1"/>
          <p:nvPr>
            <p:ph idx="15" type="title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idx="1" type="body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6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9"/>
          <p:cNvSpPr txBox="1"/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69"/>
          <p:cNvSpPr txBox="1"/>
          <p:nvPr>
            <p:ph idx="1" type="subTitle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69"/>
          <p:cNvSpPr txBox="1"/>
          <p:nvPr>
            <p:ph idx="2" type="ctrTitle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69"/>
          <p:cNvSpPr txBox="1"/>
          <p:nvPr>
            <p:ph idx="3" type="subTitle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69"/>
          <p:cNvSpPr txBox="1"/>
          <p:nvPr>
            <p:ph idx="4" type="ctrTitle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6" name="Google Shape;356;p69"/>
          <p:cNvSpPr txBox="1"/>
          <p:nvPr>
            <p:ph idx="5" type="subTitle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69"/>
          <p:cNvSpPr txBox="1"/>
          <p:nvPr>
            <p:ph idx="6" type="ctrTitle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8" name="Google Shape;358;p69"/>
          <p:cNvSpPr txBox="1"/>
          <p:nvPr>
            <p:ph idx="7" type="subTitle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6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2" name="Google Shape;362;p70"/>
          <p:cNvSpPr txBox="1"/>
          <p:nvPr>
            <p:ph idx="1" type="subTitle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70"/>
          <p:cNvSpPr txBox="1"/>
          <p:nvPr>
            <p:ph idx="2" type="ctrTitle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4" name="Google Shape;364;p70"/>
          <p:cNvSpPr txBox="1"/>
          <p:nvPr>
            <p:ph idx="3" type="subTitle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p70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2"/>
          <p:cNvSpPr txBox="1"/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72"/>
          <p:cNvSpPr txBox="1"/>
          <p:nvPr>
            <p:ph idx="1" type="subTitle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72"/>
          <p:cNvSpPr txBox="1"/>
          <p:nvPr>
            <p:ph idx="2" type="title"/>
          </p:nvPr>
        </p:nvSpPr>
        <p:spPr>
          <a:xfrm>
            <a:off x="896550" y="9902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3"/>
          <p:cNvSpPr txBox="1"/>
          <p:nvPr>
            <p:ph idx="1" type="body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4"/>
          <p:cNvSpPr txBox="1"/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74"/>
          <p:cNvSpPr txBox="1"/>
          <p:nvPr>
            <p:ph idx="1" type="subTitle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7" name="Google Shape;377;p74"/>
          <p:cNvSpPr txBox="1"/>
          <p:nvPr>
            <p:ph idx="2" type="ctrTitle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74"/>
          <p:cNvSpPr txBox="1"/>
          <p:nvPr>
            <p:ph idx="3" type="subTitle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74"/>
          <p:cNvSpPr txBox="1"/>
          <p:nvPr>
            <p:ph idx="4" type="ctrTitle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0" name="Google Shape;380;p74"/>
          <p:cNvSpPr txBox="1"/>
          <p:nvPr>
            <p:ph idx="5" type="subTitle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1" name="Google Shape;381;p74"/>
          <p:cNvSpPr txBox="1"/>
          <p:nvPr>
            <p:ph idx="6" type="ctrTitle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" name="Google Shape;382;p74"/>
          <p:cNvSpPr txBox="1"/>
          <p:nvPr>
            <p:ph idx="7" type="subTitle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3" name="Google Shape;383;p74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5"/>
          <p:cNvSpPr txBox="1"/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6" name="Google Shape;386;p75"/>
          <p:cNvSpPr txBox="1"/>
          <p:nvPr>
            <p:ph idx="1" type="subTitle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7" name="Google Shape;387;p75"/>
          <p:cNvSpPr txBox="1"/>
          <p:nvPr>
            <p:ph idx="2" type="ctrTitle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8" name="Google Shape;388;p75"/>
          <p:cNvSpPr txBox="1"/>
          <p:nvPr>
            <p:ph idx="3" type="subTitle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9" name="Google Shape;389;p75"/>
          <p:cNvSpPr txBox="1"/>
          <p:nvPr>
            <p:ph idx="4" type="ctrTitle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0" name="Google Shape;390;p75"/>
          <p:cNvSpPr txBox="1"/>
          <p:nvPr>
            <p:ph idx="5" type="subTitle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1" name="Google Shape;391;p75"/>
          <p:cNvSpPr txBox="1"/>
          <p:nvPr>
            <p:ph idx="6" type="ctrTitle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2" name="Google Shape;392;p75"/>
          <p:cNvSpPr txBox="1"/>
          <p:nvPr>
            <p:ph idx="7" type="subTitle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3" name="Google Shape;393;p75"/>
          <p:cNvSpPr txBox="1"/>
          <p:nvPr>
            <p:ph idx="8" type="ctrTitle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4" name="Google Shape;394;p75"/>
          <p:cNvSpPr txBox="1"/>
          <p:nvPr>
            <p:ph idx="9" type="subTitle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5" name="Google Shape;395;p75"/>
          <p:cNvSpPr txBox="1"/>
          <p:nvPr>
            <p:ph idx="13" type="ctrTitle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6" name="Google Shape;396;p75"/>
          <p:cNvSpPr txBox="1"/>
          <p:nvPr>
            <p:ph idx="14" type="subTitle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7" name="Google Shape;397;p75"/>
          <p:cNvSpPr txBox="1"/>
          <p:nvPr>
            <p:ph idx="1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/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0" name="Google Shape;400;p76"/>
          <p:cNvSpPr txBox="1"/>
          <p:nvPr>
            <p:ph idx="1" type="subTitle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76"/>
          <p:cNvSpPr txBox="1"/>
          <p:nvPr>
            <p:ph idx="2" type="ctrTitle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2" name="Google Shape;402;p76"/>
          <p:cNvSpPr txBox="1"/>
          <p:nvPr>
            <p:ph idx="3" type="subTitle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"/>
          <p:cNvSpPr txBox="1"/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5" name="Google Shape;405;p77"/>
          <p:cNvSpPr txBox="1"/>
          <p:nvPr>
            <p:ph idx="1" type="subTitle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6" name="Google Shape;406;p77"/>
          <p:cNvSpPr txBox="1"/>
          <p:nvPr>
            <p:ph idx="2" type="ctrTitle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7" name="Google Shape;407;p77"/>
          <p:cNvSpPr txBox="1"/>
          <p:nvPr>
            <p:ph idx="3" type="subTitle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77"/>
          <p:cNvSpPr txBox="1"/>
          <p:nvPr>
            <p:ph idx="4" type="ctrTitle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9" name="Google Shape;409;p77"/>
          <p:cNvSpPr txBox="1"/>
          <p:nvPr>
            <p:ph idx="5" type="subTitle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0" name="Google Shape;410;p7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8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3" name="Google Shape;413;p7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6" name="Google Shape;416;p79"/>
          <p:cNvSpPr txBox="1"/>
          <p:nvPr>
            <p:ph idx="1" type="subTitle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7" name="Google Shape;417;p79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8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8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6" name="Google Shape;426;p8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title"/>
          </p:nvPr>
        </p:nvSpPr>
        <p:spPr>
          <a:xfrm>
            <a:off x="896550" y="9902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6"/>
          <p:cNvSpPr txBox="1"/>
          <p:nvPr>
            <p:ph type="ctrTitle"/>
          </p:nvPr>
        </p:nvSpPr>
        <p:spPr>
          <a:xfrm>
            <a:off x="657225" y="887450"/>
            <a:ext cx="451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4" name="Google Shape;434;p86"/>
          <p:cNvSpPr txBox="1"/>
          <p:nvPr>
            <p:ph idx="1" type="subTitle"/>
          </p:nvPr>
        </p:nvSpPr>
        <p:spPr>
          <a:xfrm>
            <a:off x="720000" y="2835275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7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37" name="Google Shape;437;p8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38" name="Google Shape;438;p87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8"/>
          <p:cNvSpPr txBox="1"/>
          <p:nvPr>
            <p:ph type="ctrTitle"/>
          </p:nvPr>
        </p:nvSpPr>
        <p:spPr>
          <a:xfrm>
            <a:off x="1029526" y="1743250"/>
            <a:ext cx="30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41" name="Google Shape;441;p88"/>
          <p:cNvSpPr txBox="1"/>
          <p:nvPr>
            <p:ph idx="1" type="subTitle"/>
          </p:nvPr>
        </p:nvSpPr>
        <p:spPr>
          <a:xfrm>
            <a:off x="1029526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2" name="Google Shape;442;p88"/>
          <p:cNvSpPr txBox="1"/>
          <p:nvPr>
            <p:ph idx="2" type="title"/>
          </p:nvPr>
        </p:nvSpPr>
        <p:spPr>
          <a:xfrm>
            <a:off x="1029532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3" name="Google Shape;443;p88"/>
          <p:cNvSpPr txBox="1"/>
          <p:nvPr>
            <p:ph idx="3" type="ctrTitle"/>
          </p:nvPr>
        </p:nvSpPr>
        <p:spPr>
          <a:xfrm>
            <a:off x="219942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44" name="Google Shape;444;p88"/>
          <p:cNvSpPr txBox="1"/>
          <p:nvPr>
            <p:ph idx="4" type="subTitle"/>
          </p:nvPr>
        </p:nvSpPr>
        <p:spPr>
          <a:xfrm>
            <a:off x="202302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5" name="Google Shape;445;p88"/>
          <p:cNvSpPr txBox="1"/>
          <p:nvPr>
            <p:ph idx="5" type="title"/>
          </p:nvPr>
        </p:nvSpPr>
        <p:spPr>
          <a:xfrm>
            <a:off x="269742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6" name="Google Shape;446;p88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47" name="Google Shape;447;p88"/>
          <p:cNvSpPr txBox="1"/>
          <p:nvPr>
            <p:ph idx="7" type="ctrTitle"/>
          </p:nvPr>
        </p:nvSpPr>
        <p:spPr>
          <a:xfrm>
            <a:off x="4571997" y="17432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48" name="Google Shape;448;p88"/>
          <p:cNvSpPr txBox="1"/>
          <p:nvPr>
            <p:ph idx="8" type="subTitle"/>
          </p:nvPr>
        </p:nvSpPr>
        <p:spPr>
          <a:xfrm>
            <a:off x="4572001" y="215257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9" name="Google Shape;449;p88"/>
          <p:cNvSpPr txBox="1"/>
          <p:nvPr>
            <p:ph idx="9" type="title"/>
          </p:nvPr>
        </p:nvSpPr>
        <p:spPr>
          <a:xfrm>
            <a:off x="4572007" y="12923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50" name="Google Shape;450;p88"/>
          <p:cNvSpPr txBox="1"/>
          <p:nvPr>
            <p:ph idx="13" type="ctrTitle"/>
          </p:nvPr>
        </p:nvSpPr>
        <p:spPr>
          <a:xfrm>
            <a:off x="5889577" y="335428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51" name="Google Shape;451;p88"/>
          <p:cNvSpPr txBox="1"/>
          <p:nvPr>
            <p:ph idx="14" type="subTitle"/>
          </p:nvPr>
        </p:nvSpPr>
        <p:spPr>
          <a:xfrm>
            <a:off x="5713177" y="3766755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2" name="Google Shape;452;p88"/>
          <p:cNvSpPr txBox="1"/>
          <p:nvPr>
            <p:ph idx="15" type="title"/>
          </p:nvPr>
        </p:nvSpPr>
        <p:spPr>
          <a:xfrm>
            <a:off x="6387577" y="289905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9"/>
          <p:cNvSpPr txBox="1"/>
          <p:nvPr>
            <p:ph idx="1" type="body"/>
          </p:nvPr>
        </p:nvSpPr>
        <p:spPr>
          <a:xfrm>
            <a:off x="4562475" y="1679175"/>
            <a:ext cx="37242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0"/>
          <p:cNvSpPr txBox="1"/>
          <p:nvPr>
            <p:ph type="ctrTitle"/>
          </p:nvPr>
        </p:nvSpPr>
        <p:spPr>
          <a:xfrm>
            <a:off x="691835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58" name="Google Shape;458;p90"/>
          <p:cNvSpPr txBox="1"/>
          <p:nvPr>
            <p:ph idx="1" type="subTitle"/>
          </p:nvPr>
        </p:nvSpPr>
        <p:spPr>
          <a:xfrm>
            <a:off x="691835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9" name="Google Shape;459;p90"/>
          <p:cNvSpPr txBox="1"/>
          <p:nvPr>
            <p:ph idx="2" type="ctrTitle"/>
          </p:nvPr>
        </p:nvSpPr>
        <p:spPr>
          <a:xfrm>
            <a:off x="2970962" y="959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0" name="Google Shape;460;p90"/>
          <p:cNvSpPr txBox="1"/>
          <p:nvPr>
            <p:ph idx="3" type="subTitle"/>
          </p:nvPr>
        </p:nvSpPr>
        <p:spPr>
          <a:xfrm>
            <a:off x="2970970" y="1451600"/>
            <a:ext cx="1881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1" name="Google Shape;461;p90"/>
          <p:cNvSpPr txBox="1"/>
          <p:nvPr>
            <p:ph idx="4" type="ctrTitle"/>
          </p:nvPr>
        </p:nvSpPr>
        <p:spPr>
          <a:xfrm>
            <a:off x="4284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2" name="Google Shape;462;p90"/>
          <p:cNvSpPr txBox="1"/>
          <p:nvPr>
            <p:ph idx="5" type="subTitle"/>
          </p:nvPr>
        </p:nvSpPr>
        <p:spPr>
          <a:xfrm>
            <a:off x="4183125" y="4006299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3" name="Google Shape;463;p90"/>
          <p:cNvSpPr txBox="1"/>
          <p:nvPr>
            <p:ph idx="6" type="ctrTitle"/>
          </p:nvPr>
        </p:nvSpPr>
        <p:spPr>
          <a:xfrm>
            <a:off x="6570862" y="35139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4" name="Google Shape;464;p90"/>
          <p:cNvSpPr txBox="1"/>
          <p:nvPr>
            <p:ph idx="7" type="subTitle"/>
          </p:nvPr>
        </p:nvSpPr>
        <p:spPr>
          <a:xfrm>
            <a:off x="6570875" y="400629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5" name="Google Shape;465;p9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1"/>
          <p:cNvSpPr txBox="1"/>
          <p:nvPr>
            <p:ph type="ctrTitle"/>
          </p:nvPr>
        </p:nvSpPr>
        <p:spPr>
          <a:xfrm>
            <a:off x="1400175" y="2262605"/>
            <a:ext cx="98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8" name="Google Shape;468;p91"/>
          <p:cNvSpPr txBox="1"/>
          <p:nvPr>
            <p:ph idx="1" type="subTitle"/>
          </p:nvPr>
        </p:nvSpPr>
        <p:spPr>
          <a:xfrm>
            <a:off x="1400175" y="2810800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9" name="Google Shape;469;p91"/>
          <p:cNvSpPr txBox="1"/>
          <p:nvPr>
            <p:ph idx="2" type="ctrTitle"/>
          </p:nvPr>
        </p:nvSpPr>
        <p:spPr>
          <a:xfrm>
            <a:off x="5038725" y="2262605"/>
            <a:ext cx="113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70" name="Google Shape;470;p91"/>
          <p:cNvSpPr txBox="1"/>
          <p:nvPr>
            <p:ph idx="3" type="subTitle"/>
          </p:nvPr>
        </p:nvSpPr>
        <p:spPr>
          <a:xfrm>
            <a:off x="5038725" y="2810800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1" name="Google Shape;471;p91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3"/>
          <p:cNvSpPr txBox="1"/>
          <p:nvPr>
            <p:ph type="ctrTitle"/>
          </p:nvPr>
        </p:nvSpPr>
        <p:spPr>
          <a:xfrm>
            <a:off x="605842" y="288002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6" name="Google Shape;476;p93"/>
          <p:cNvSpPr txBox="1"/>
          <p:nvPr>
            <p:ph idx="1" type="subTitle"/>
          </p:nvPr>
        </p:nvSpPr>
        <p:spPr>
          <a:xfrm>
            <a:off x="605842" y="3554700"/>
            <a:ext cx="23571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7" name="Google Shape;477;p93"/>
          <p:cNvSpPr txBox="1"/>
          <p:nvPr>
            <p:ph idx="2" type="title"/>
          </p:nvPr>
        </p:nvSpPr>
        <p:spPr>
          <a:xfrm>
            <a:off x="896550" y="9902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4"/>
          <p:cNvSpPr txBox="1"/>
          <p:nvPr>
            <p:ph idx="1" type="body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562550" y="4184544"/>
            <a:ext cx="4945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5"/>
          <p:cNvSpPr txBox="1"/>
          <p:nvPr>
            <p:ph type="ctrTitle"/>
          </p:nvPr>
        </p:nvSpPr>
        <p:spPr>
          <a:xfrm>
            <a:off x="719990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2" name="Google Shape;482;p95"/>
          <p:cNvSpPr txBox="1"/>
          <p:nvPr>
            <p:ph idx="1" type="subTitle"/>
          </p:nvPr>
        </p:nvSpPr>
        <p:spPr>
          <a:xfrm>
            <a:off x="791025" y="2019400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3" name="Google Shape;483;p95"/>
          <p:cNvSpPr txBox="1"/>
          <p:nvPr>
            <p:ph idx="2" type="ctrTitle"/>
          </p:nvPr>
        </p:nvSpPr>
        <p:spPr>
          <a:xfrm>
            <a:off x="2682548" y="1334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4" name="Google Shape;484;p95"/>
          <p:cNvSpPr txBox="1"/>
          <p:nvPr>
            <p:ph idx="3" type="subTitle"/>
          </p:nvPr>
        </p:nvSpPr>
        <p:spPr>
          <a:xfrm>
            <a:off x="2957729" y="20194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5" name="Google Shape;485;p95"/>
          <p:cNvSpPr txBox="1"/>
          <p:nvPr>
            <p:ph idx="4" type="ctrTitle"/>
          </p:nvPr>
        </p:nvSpPr>
        <p:spPr>
          <a:xfrm>
            <a:off x="71999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6" name="Google Shape;486;p95"/>
          <p:cNvSpPr txBox="1"/>
          <p:nvPr>
            <p:ph idx="5" type="subTitle"/>
          </p:nvPr>
        </p:nvSpPr>
        <p:spPr>
          <a:xfrm>
            <a:off x="678600" y="3546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7" name="Google Shape;487;p95"/>
          <p:cNvSpPr txBox="1"/>
          <p:nvPr>
            <p:ph idx="6" type="ctrTitle"/>
          </p:nvPr>
        </p:nvSpPr>
        <p:spPr>
          <a:xfrm>
            <a:off x="2689423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8" name="Google Shape;488;p95"/>
          <p:cNvSpPr txBox="1"/>
          <p:nvPr>
            <p:ph idx="7" type="subTitle"/>
          </p:nvPr>
        </p:nvSpPr>
        <p:spPr>
          <a:xfrm>
            <a:off x="3076950" y="354652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9" name="Google Shape;489;p95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6"/>
          <p:cNvSpPr txBox="1"/>
          <p:nvPr>
            <p:ph type="ctrTitle"/>
          </p:nvPr>
        </p:nvSpPr>
        <p:spPr>
          <a:xfrm>
            <a:off x="1196689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2" name="Google Shape;492;p96"/>
          <p:cNvSpPr txBox="1"/>
          <p:nvPr>
            <p:ph idx="1" type="subTitle"/>
          </p:nvPr>
        </p:nvSpPr>
        <p:spPr>
          <a:xfrm>
            <a:off x="1038125" y="2118250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3" name="Google Shape;493;p96"/>
          <p:cNvSpPr txBox="1"/>
          <p:nvPr>
            <p:ph idx="2" type="ctrTitle"/>
          </p:nvPr>
        </p:nvSpPr>
        <p:spPr>
          <a:xfrm>
            <a:off x="3628222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4" name="Google Shape;494;p96"/>
          <p:cNvSpPr txBox="1"/>
          <p:nvPr>
            <p:ph idx="3" type="subTitle"/>
          </p:nvPr>
        </p:nvSpPr>
        <p:spPr>
          <a:xfrm>
            <a:off x="3533612" y="2118250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5" name="Google Shape;495;p96"/>
          <p:cNvSpPr txBox="1"/>
          <p:nvPr>
            <p:ph idx="4" type="ctrTitle"/>
          </p:nvPr>
        </p:nvSpPr>
        <p:spPr>
          <a:xfrm>
            <a:off x="6085468" y="15497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6" name="Google Shape;496;p96"/>
          <p:cNvSpPr txBox="1"/>
          <p:nvPr>
            <p:ph idx="5" type="subTitle"/>
          </p:nvPr>
        </p:nvSpPr>
        <p:spPr>
          <a:xfrm>
            <a:off x="5890768" y="2118250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7" name="Google Shape;497;p96"/>
          <p:cNvSpPr txBox="1"/>
          <p:nvPr>
            <p:ph idx="6" type="ctrTitle"/>
          </p:nvPr>
        </p:nvSpPr>
        <p:spPr>
          <a:xfrm>
            <a:off x="1185326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98" name="Google Shape;498;p96"/>
          <p:cNvSpPr txBox="1"/>
          <p:nvPr>
            <p:ph idx="7" type="subTitle"/>
          </p:nvPr>
        </p:nvSpPr>
        <p:spPr>
          <a:xfrm>
            <a:off x="1024850" y="3895327"/>
            <a:ext cx="2200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9" name="Google Shape;499;p96"/>
          <p:cNvSpPr txBox="1"/>
          <p:nvPr>
            <p:ph idx="8" type="ctrTitle"/>
          </p:nvPr>
        </p:nvSpPr>
        <p:spPr>
          <a:xfrm>
            <a:off x="3616859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0" name="Google Shape;500;p96"/>
          <p:cNvSpPr txBox="1"/>
          <p:nvPr>
            <p:ph idx="9" type="subTitle"/>
          </p:nvPr>
        </p:nvSpPr>
        <p:spPr>
          <a:xfrm>
            <a:off x="3522224" y="3895327"/>
            <a:ext cx="20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1" name="Google Shape;501;p96"/>
          <p:cNvSpPr txBox="1"/>
          <p:nvPr>
            <p:ph idx="13" type="ctrTitle"/>
          </p:nvPr>
        </p:nvSpPr>
        <p:spPr>
          <a:xfrm>
            <a:off x="6085468" y="33335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2" name="Google Shape;502;p96"/>
          <p:cNvSpPr txBox="1"/>
          <p:nvPr>
            <p:ph idx="14" type="subTitle"/>
          </p:nvPr>
        </p:nvSpPr>
        <p:spPr>
          <a:xfrm>
            <a:off x="5890768" y="3895327"/>
            <a:ext cx="227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3" name="Google Shape;503;p96"/>
          <p:cNvSpPr txBox="1"/>
          <p:nvPr>
            <p:ph idx="15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7"/>
          <p:cNvSpPr txBox="1"/>
          <p:nvPr>
            <p:ph type="ctrTitle"/>
          </p:nvPr>
        </p:nvSpPr>
        <p:spPr>
          <a:xfrm>
            <a:off x="5364400" y="2113650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6" name="Google Shape;506;p97"/>
          <p:cNvSpPr txBox="1"/>
          <p:nvPr>
            <p:ph idx="1" type="subTitle"/>
          </p:nvPr>
        </p:nvSpPr>
        <p:spPr>
          <a:xfrm>
            <a:off x="5364400" y="100232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7" name="Google Shape;507;p97"/>
          <p:cNvSpPr txBox="1"/>
          <p:nvPr>
            <p:ph idx="2" type="ctrTitle"/>
          </p:nvPr>
        </p:nvSpPr>
        <p:spPr>
          <a:xfrm>
            <a:off x="5364400" y="39027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8" name="Google Shape;508;p97"/>
          <p:cNvSpPr txBox="1"/>
          <p:nvPr>
            <p:ph idx="3" type="subTitle"/>
          </p:nvPr>
        </p:nvSpPr>
        <p:spPr>
          <a:xfrm>
            <a:off x="5364400" y="2798875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8"/>
          <p:cNvSpPr txBox="1"/>
          <p:nvPr>
            <p:ph type="ctrTitle"/>
          </p:nvPr>
        </p:nvSpPr>
        <p:spPr>
          <a:xfrm>
            <a:off x="1349089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11" name="Google Shape;511;p98"/>
          <p:cNvSpPr txBox="1"/>
          <p:nvPr>
            <p:ph idx="1" type="subTitle"/>
          </p:nvPr>
        </p:nvSpPr>
        <p:spPr>
          <a:xfrm>
            <a:off x="1349101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2" name="Google Shape;512;p98"/>
          <p:cNvSpPr txBox="1"/>
          <p:nvPr>
            <p:ph idx="2" type="ctrTitle"/>
          </p:nvPr>
        </p:nvSpPr>
        <p:spPr>
          <a:xfrm>
            <a:off x="3628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13" name="Google Shape;513;p98"/>
          <p:cNvSpPr txBox="1"/>
          <p:nvPr>
            <p:ph idx="3" type="subTitle"/>
          </p:nvPr>
        </p:nvSpPr>
        <p:spPr>
          <a:xfrm>
            <a:off x="3628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4" name="Google Shape;514;p98"/>
          <p:cNvSpPr txBox="1"/>
          <p:nvPr>
            <p:ph idx="4" type="ctrTitle"/>
          </p:nvPr>
        </p:nvSpPr>
        <p:spPr>
          <a:xfrm>
            <a:off x="5914222" y="29226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15" name="Google Shape;515;p98"/>
          <p:cNvSpPr txBox="1"/>
          <p:nvPr>
            <p:ph idx="5" type="subTitle"/>
          </p:nvPr>
        </p:nvSpPr>
        <p:spPr>
          <a:xfrm>
            <a:off x="591423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6" name="Google Shape;516;p9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9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9" name="Google Shape;519;p9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0"/>
          <p:cNvSpPr txBox="1"/>
          <p:nvPr>
            <p:ph type="title"/>
          </p:nvPr>
        </p:nvSpPr>
        <p:spPr>
          <a:xfrm>
            <a:off x="630950" y="1042004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2" name="Google Shape;522;p100"/>
          <p:cNvSpPr txBox="1"/>
          <p:nvPr>
            <p:ph idx="1" type="subTitle"/>
          </p:nvPr>
        </p:nvSpPr>
        <p:spPr>
          <a:xfrm>
            <a:off x="630950" y="200155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3" name="Google Shape;523;p100"/>
          <p:cNvSpPr txBox="1"/>
          <p:nvPr/>
        </p:nvSpPr>
        <p:spPr>
          <a:xfrm>
            <a:off x="6212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8" name="Google Shape;528;p10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9" name="Google Shape;529;p10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2" name="Google Shape;532;p10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21" Type="http://schemas.openxmlformats.org/officeDocument/2006/relationships/theme" Target="../theme/theme6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9.xml"/><Relationship Id="rId6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9.xml"/><Relationship Id="rId6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1E0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1E0F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1E0FB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1E0FB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325" name="Google Shape;32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1E0FB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  <a:defRPr b="0" i="0" sz="2800" u="none" cap="none" strike="noStrik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  <p:sp>
        <p:nvSpPr>
          <p:cNvPr id="431" name="Google Shape;43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ta.transportation.gov/Aviation/Consumer-Airfare-Report-Table-5-Detailed-Fare-Info/bkh6-tj42/about_data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6"/>
          <p:cNvSpPr/>
          <p:nvPr/>
        </p:nvSpPr>
        <p:spPr>
          <a:xfrm>
            <a:off x="0" y="415410"/>
            <a:ext cx="6432154" cy="4728080"/>
          </a:xfrm>
          <a:custGeom>
            <a:rect b="b" l="l" r="r" t="t"/>
            <a:pathLst>
              <a:path extrusionOk="0" h="138959" w="189042">
                <a:moveTo>
                  <a:pt x="35789" y="0"/>
                </a:moveTo>
                <a:cubicBezTo>
                  <a:pt x="34514" y="0"/>
                  <a:pt x="33226" y="110"/>
                  <a:pt x="31938" y="335"/>
                </a:cubicBezTo>
                <a:cubicBezTo>
                  <a:pt x="22509" y="1976"/>
                  <a:pt x="15166" y="9453"/>
                  <a:pt x="13704" y="18927"/>
                </a:cubicBezTo>
                <a:cubicBezTo>
                  <a:pt x="13615" y="18916"/>
                  <a:pt x="13536" y="18916"/>
                  <a:pt x="13447" y="18916"/>
                </a:cubicBezTo>
                <a:cubicBezTo>
                  <a:pt x="6015" y="18916"/>
                  <a:pt x="0" y="24942"/>
                  <a:pt x="0" y="32363"/>
                </a:cubicBezTo>
                <a:lnTo>
                  <a:pt x="0" y="138958"/>
                </a:lnTo>
                <a:lnTo>
                  <a:pt x="189042" y="138958"/>
                </a:lnTo>
                <a:lnTo>
                  <a:pt x="189042" y="99074"/>
                </a:lnTo>
                <a:cubicBezTo>
                  <a:pt x="189042" y="91642"/>
                  <a:pt x="183027" y="85627"/>
                  <a:pt x="175595" y="85627"/>
                </a:cubicBezTo>
                <a:cubicBezTo>
                  <a:pt x="175438" y="85627"/>
                  <a:pt x="175282" y="85638"/>
                  <a:pt x="175115" y="85638"/>
                </a:cubicBezTo>
                <a:cubicBezTo>
                  <a:pt x="176766" y="78251"/>
                  <a:pt x="174099" y="70562"/>
                  <a:pt x="168229" y="65786"/>
                </a:cubicBezTo>
                <a:cubicBezTo>
                  <a:pt x="167917" y="65529"/>
                  <a:pt x="167604" y="65283"/>
                  <a:pt x="167281" y="65060"/>
                </a:cubicBezTo>
                <a:cubicBezTo>
                  <a:pt x="167136" y="64949"/>
                  <a:pt x="166980" y="64837"/>
                  <a:pt x="166823" y="64737"/>
                </a:cubicBezTo>
                <a:cubicBezTo>
                  <a:pt x="164312" y="63029"/>
                  <a:pt x="161444" y="61924"/>
                  <a:pt x="158431" y="61511"/>
                </a:cubicBezTo>
                <a:cubicBezTo>
                  <a:pt x="158052" y="61456"/>
                  <a:pt x="157661" y="61411"/>
                  <a:pt x="157271" y="61378"/>
                </a:cubicBezTo>
                <a:cubicBezTo>
                  <a:pt x="156735" y="61333"/>
                  <a:pt x="156188" y="61311"/>
                  <a:pt x="155641" y="61311"/>
                </a:cubicBezTo>
                <a:cubicBezTo>
                  <a:pt x="154816" y="61311"/>
                  <a:pt x="154001" y="61355"/>
                  <a:pt x="153198" y="61467"/>
                </a:cubicBezTo>
                <a:cubicBezTo>
                  <a:pt x="153097" y="61467"/>
                  <a:pt x="153008" y="61478"/>
                  <a:pt x="152907" y="61500"/>
                </a:cubicBezTo>
                <a:cubicBezTo>
                  <a:pt x="152494" y="58967"/>
                  <a:pt x="151658" y="56534"/>
                  <a:pt x="150408" y="54302"/>
                </a:cubicBezTo>
                <a:cubicBezTo>
                  <a:pt x="150318" y="54124"/>
                  <a:pt x="150229" y="53956"/>
                  <a:pt x="150129" y="53789"/>
                </a:cubicBezTo>
                <a:cubicBezTo>
                  <a:pt x="150073" y="53689"/>
                  <a:pt x="150017" y="53599"/>
                  <a:pt x="149961" y="53510"/>
                </a:cubicBezTo>
                <a:cubicBezTo>
                  <a:pt x="149861" y="53365"/>
                  <a:pt x="149772" y="53209"/>
                  <a:pt x="149682" y="53075"/>
                </a:cubicBezTo>
                <a:cubicBezTo>
                  <a:pt x="149649" y="53019"/>
                  <a:pt x="149615" y="52974"/>
                  <a:pt x="149582" y="52919"/>
                </a:cubicBezTo>
                <a:cubicBezTo>
                  <a:pt x="148845" y="51780"/>
                  <a:pt x="148008" y="50720"/>
                  <a:pt x="147071" y="49738"/>
                </a:cubicBezTo>
                <a:cubicBezTo>
                  <a:pt x="147049" y="49705"/>
                  <a:pt x="147015" y="49671"/>
                  <a:pt x="146982" y="49638"/>
                </a:cubicBezTo>
                <a:cubicBezTo>
                  <a:pt x="142602" y="45071"/>
                  <a:pt x="136737" y="42763"/>
                  <a:pt x="130859" y="42763"/>
                </a:cubicBezTo>
                <a:cubicBezTo>
                  <a:pt x="125489" y="42763"/>
                  <a:pt x="120108" y="44689"/>
                  <a:pt x="115836" y="48578"/>
                </a:cubicBezTo>
                <a:cubicBezTo>
                  <a:pt x="115110" y="45475"/>
                  <a:pt x="113302" y="42730"/>
                  <a:pt x="110747" y="40844"/>
                </a:cubicBezTo>
                <a:cubicBezTo>
                  <a:pt x="113012" y="30176"/>
                  <a:pt x="108348" y="19239"/>
                  <a:pt x="99096" y="13492"/>
                </a:cubicBezTo>
                <a:cubicBezTo>
                  <a:pt x="94896" y="10878"/>
                  <a:pt x="90156" y="9586"/>
                  <a:pt x="85432" y="9586"/>
                </a:cubicBezTo>
                <a:cubicBezTo>
                  <a:pt x="79751" y="9586"/>
                  <a:pt x="74091" y="11453"/>
                  <a:pt x="69412" y="15133"/>
                </a:cubicBezTo>
                <a:cubicBezTo>
                  <a:pt x="66171" y="12720"/>
                  <a:pt x="62254" y="11440"/>
                  <a:pt x="58265" y="11440"/>
                </a:cubicBezTo>
                <a:cubicBezTo>
                  <a:pt x="57310" y="11440"/>
                  <a:pt x="56351" y="11513"/>
                  <a:pt x="55396" y="11662"/>
                </a:cubicBezTo>
                <a:cubicBezTo>
                  <a:pt x="51444" y="4395"/>
                  <a:pt x="43864" y="0"/>
                  <a:pt x="35789" y="0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06"/>
          <p:cNvSpPr/>
          <p:nvPr/>
        </p:nvSpPr>
        <p:spPr>
          <a:xfrm>
            <a:off x="1785650" y="863625"/>
            <a:ext cx="8146992" cy="4279926"/>
          </a:xfrm>
          <a:custGeom>
            <a:rect b="b" l="l" r="r" t="t"/>
            <a:pathLst>
              <a:path extrusionOk="0" h="124761" w="237487">
                <a:moveTo>
                  <a:pt x="212801" y="0"/>
                </a:moveTo>
                <a:cubicBezTo>
                  <a:pt x="201689" y="0"/>
                  <a:pt x="191769" y="7504"/>
                  <a:pt x="188920" y="18511"/>
                </a:cubicBezTo>
                <a:cubicBezTo>
                  <a:pt x="188663" y="18489"/>
                  <a:pt x="188407" y="18489"/>
                  <a:pt x="188150" y="18489"/>
                </a:cubicBezTo>
                <a:cubicBezTo>
                  <a:pt x="183463" y="18489"/>
                  <a:pt x="179211" y="21178"/>
                  <a:pt x="177203" y="25407"/>
                </a:cubicBezTo>
                <a:cubicBezTo>
                  <a:pt x="175194" y="29626"/>
                  <a:pt x="175785" y="34636"/>
                  <a:pt x="178743" y="38263"/>
                </a:cubicBezTo>
                <a:cubicBezTo>
                  <a:pt x="176165" y="38297"/>
                  <a:pt x="173609" y="38743"/>
                  <a:pt x="171176" y="39602"/>
                </a:cubicBezTo>
                <a:cubicBezTo>
                  <a:pt x="166242" y="34340"/>
                  <a:pt x="159557" y="31666"/>
                  <a:pt x="152849" y="31666"/>
                </a:cubicBezTo>
                <a:cubicBezTo>
                  <a:pt x="146982" y="31666"/>
                  <a:pt x="141096" y="33712"/>
                  <a:pt x="136348" y="37861"/>
                </a:cubicBezTo>
                <a:cubicBezTo>
                  <a:pt x="133894" y="36745"/>
                  <a:pt x="131310" y="36212"/>
                  <a:pt x="128760" y="36212"/>
                </a:cubicBezTo>
                <a:cubicBezTo>
                  <a:pt x="122542" y="36212"/>
                  <a:pt x="116526" y="39381"/>
                  <a:pt x="113091" y="44992"/>
                </a:cubicBezTo>
                <a:cubicBezTo>
                  <a:pt x="108921" y="39724"/>
                  <a:pt x="102676" y="36864"/>
                  <a:pt x="96283" y="36864"/>
                </a:cubicBezTo>
                <a:cubicBezTo>
                  <a:pt x="93251" y="36864"/>
                  <a:pt x="90185" y="37508"/>
                  <a:pt x="87291" y="38843"/>
                </a:cubicBezTo>
                <a:cubicBezTo>
                  <a:pt x="78307" y="42995"/>
                  <a:pt x="73330" y="52759"/>
                  <a:pt x="75261" y="62468"/>
                </a:cubicBezTo>
                <a:cubicBezTo>
                  <a:pt x="69915" y="62825"/>
                  <a:pt x="64916" y="65202"/>
                  <a:pt x="61289" y="69130"/>
                </a:cubicBezTo>
                <a:cubicBezTo>
                  <a:pt x="60340" y="69610"/>
                  <a:pt x="59425" y="70146"/>
                  <a:pt x="58544" y="70737"/>
                </a:cubicBezTo>
                <a:cubicBezTo>
                  <a:pt x="55743" y="68629"/>
                  <a:pt x="52371" y="67531"/>
                  <a:pt x="48958" y="67531"/>
                </a:cubicBezTo>
                <a:cubicBezTo>
                  <a:pt x="47257" y="67531"/>
                  <a:pt x="45547" y="67804"/>
                  <a:pt x="43891" y="68360"/>
                </a:cubicBezTo>
                <a:cubicBezTo>
                  <a:pt x="38914" y="70045"/>
                  <a:pt x="35086" y="74074"/>
                  <a:pt x="33669" y="79129"/>
                </a:cubicBezTo>
                <a:cubicBezTo>
                  <a:pt x="25355" y="80513"/>
                  <a:pt x="18570" y="86517"/>
                  <a:pt x="16160" y="94585"/>
                </a:cubicBezTo>
                <a:cubicBezTo>
                  <a:pt x="15859" y="94574"/>
                  <a:pt x="15557" y="94563"/>
                  <a:pt x="15256" y="94563"/>
                </a:cubicBezTo>
                <a:cubicBezTo>
                  <a:pt x="15208" y="94562"/>
                  <a:pt x="15160" y="94562"/>
                  <a:pt x="15112" y="94562"/>
                </a:cubicBezTo>
                <a:cubicBezTo>
                  <a:pt x="6775" y="94562"/>
                  <a:pt x="1" y="101306"/>
                  <a:pt x="1" y="109661"/>
                </a:cubicBezTo>
                <a:cubicBezTo>
                  <a:pt x="1" y="118006"/>
                  <a:pt x="6775" y="124761"/>
                  <a:pt x="15112" y="124761"/>
                </a:cubicBezTo>
                <a:cubicBezTo>
                  <a:pt x="15160" y="124761"/>
                  <a:pt x="15208" y="124761"/>
                  <a:pt x="15256" y="124760"/>
                </a:cubicBezTo>
                <a:lnTo>
                  <a:pt x="237486" y="124760"/>
                </a:lnTo>
                <a:lnTo>
                  <a:pt x="237486" y="24671"/>
                </a:lnTo>
                <a:cubicBezTo>
                  <a:pt x="237486" y="12250"/>
                  <a:pt x="228246" y="1760"/>
                  <a:pt x="215926" y="198"/>
                </a:cubicBezTo>
                <a:cubicBezTo>
                  <a:pt x="214877" y="65"/>
                  <a:pt x="213834" y="0"/>
                  <a:pt x="212801" y="0"/>
                </a:cubicBezTo>
                <a:close/>
              </a:path>
            </a:pathLst>
          </a:custGeom>
          <a:solidFill>
            <a:srgbClr val="F5C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06"/>
          <p:cNvSpPr/>
          <p:nvPr/>
        </p:nvSpPr>
        <p:spPr>
          <a:xfrm>
            <a:off x="-381000" y="3133864"/>
            <a:ext cx="4546557" cy="2390631"/>
          </a:xfrm>
          <a:custGeom>
            <a:rect b="b" l="l" r="r" t="t"/>
            <a:pathLst>
              <a:path extrusionOk="0" h="70261" w="133624">
                <a:moveTo>
                  <a:pt x="13892" y="0"/>
                </a:moveTo>
                <a:cubicBezTo>
                  <a:pt x="13630" y="0"/>
                  <a:pt x="13366" y="8"/>
                  <a:pt x="13101" y="22"/>
                </a:cubicBezTo>
                <a:cubicBezTo>
                  <a:pt x="5747" y="447"/>
                  <a:pt x="0" y="6540"/>
                  <a:pt x="0" y="13905"/>
                </a:cubicBezTo>
                <a:lnTo>
                  <a:pt x="0" y="70260"/>
                </a:lnTo>
                <a:lnTo>
                  <a:pt x="125120" y="70260"/>
                </a:lnTo>
                <a:cubicBezTo>
                  <a:pt x="129818" y="70260"/>
                  <a:pt x="133624" y="66455"/>
                  <a:pt x="133624" y="61757"/>
                </a:cubicBezTo>
                <a:cubicBezTo>
                  <a:pt x="133624" y="57059"/>
                  <a:pt x="129818" y="53253"/>
                  <a:pt x="125120" y="53253"/>
                </a:cubicBezTo>
                <a:cubicBezTo>
                  <a:pt x="124953" y="53253"/>
                  <a:pt x="124785" y="53253"/>
                  <a:pt x="124607" y="53276"/>
                </a:cubicBezTo>
                <a:cubicBezTo>
                  <a:pt x="123257" y="48734"/>
                  <a:pt x="119440" y="45352"/>
                  <a:pt x="114764" y="44571"/>
                </a:cubicBezTo>
                <a:cubicBezTo>
                  <a:pt x="113614" y="40487"/>
                  <a:pt x="109939" y="38041"/>
                  <a:pt x="106124" y="38041"/>
                </a:cubicBezTo>
                <a:cubicBezTo>
                  <a:pt x="104279" y="38041"/>
                  <a:pt x="102400" y="38613"/>
                  <a:pt x="100759" y="39851"/>
                </a:cubicBezTo>
                <a:cubicBezTo>
                  <a:pt x="100268" y="39516"/>
                  <a:pt x="99755" y="39215"/>
                  <a:pt x="99219" y="38947"/>
                </a:cubicBezTo>
                <a:cubicBezTo>
                  <a:pt x="97177" y="36737"/>
                  <a:pt x="94365" y="35398"/>
                  <a:pt x="91352" y="35197"/>
                </a:cubicBezTo>
                <a:cubicBezTo>
                  <a:pt x="91452" y="34684"/>
                  <a:pt x="91519" y="34170"/>
                  <a:pt x="91552" y="33646"/>
                </a:cubicBezTo>
                <a:cubicBezTo>
                  <a:pt x="91575" y="33389"/>
                  <a:pt x="91586" y="33121"/>
                  <a:pt x="91586" y="32843"/>
                </a:cubicBezTo>
                <a:cubicBezTo>
                  <a:pt x="91586" y="28022"/>
                  <a:pt x="88707" y="23658"/>
                  <a:pt x="84277" y="21750"/>
                </a:cubicBezTo>
                <a:cubicBezTo>
                  <a:pt x="82740" y="21094"/>
                  <a:pt x="81122" y="20774"/>
                  <a:pt x="79516" y="20774"/>
                </a:cubicBezTo>
                <a:cubicBezTo>
                  <a:pt x="76479" y="20774"/>
                  <a:pt x="73490" y="21918"/>
                  <a:pt x="71198" y="24093"/>
                </a:cubicBezTo>
                <a:cubicBezTo>
                  <a:pt x="70785" y="24484"/>
                  <a:pt x="70405" y="24897"/>
                  <a:pt x="70048" y="25343"/>
                </a:cubicBezTo>
                <a:cubicBezTo>
                  <a:pt x="69870" y="25053"/>
                  <a:pt x="69669" y="24763"/>
                  <a:pt x="69468" y="24495"/>
                </a:cubicBezTo>
                <a:cubicBezTo>
                  <a:pt x="68955" y="23826"/>
                  <a:pt x="68374" y="23223"/>
                  <a:pt x="67727" y="22699"/>
                </a:cubicBezTo>
                <a:cubicBezTo>
                  <a:pt x="66957" y="22074"/>
                  <a:pt x="66098" y="21571"/>
                  <a:pt x="65183" y="21192"/>
                </a:cubicBezTo>
                <a:cubicBezTo>
                  <a:pt x="64346" y="20835"/>
                  <a:pt x="63475" y="20601"/>
                  <a:pt x="62582" y="20489"/>
                </a:cubicBezTo>
                <a:cubicBezTo>
                  <a:pt x="62136" y="20433"/>
                  <a:pt x="61690" y="20400"/>
                  <a:pt x="61243" y="20400"/>
                </a:cubicBezTo>
                <a:cubicBezTo>
                  <a:pt x="59759" y="20400"/>
                  <a:pt x="58297" y="20712"/>
                  <a:pt x="56947" y="21326"/>
                </a:cubicBezTo>
                <a:cubicBezTo>
                  <a:pt x="54305" y="19010"/>
                  <a:pt x="50982" y="17830"/>
                  <a:pt x="47644" y="17830"/>
                </a:cubicBezTo>
                <a:cubicBezTo>
                  <a:pt x="44935" y="17830"/>
                  <a:pt x="42215" y="18608"/>
                  <a:pt x="39839" y="20188"/>
                </a:cubicBezTo>
                <a:cubicBezTo>
                  <a:pt x="39786" y="15231"/>
                  <a:pt x="35701" y="11591"/>
                  <a:pt x="31158" y="11591"/>
                </a:cubicBezTo>
                <a:cubicBezTo>
                  <a:pt x="30015" y="11591"/>
                  <a:pt x="28842" y="11822"/>
                  <a:pt x="27698" y="12320"/>
                </a:cubicBezTo>
                <a:cubicBezTo>
                  <a:pt x="26891" y="5263"/>
                  <a:pt x="20909" y="0"/>
                  <a:pt x="13892" y="0"/>
                </a:cubicBezTo>
                <a:close/>
              </a:path>
            </a:pathLst>
          </a:custGeom>
          <a:solidFill>
            <a:srgbClr val="F5CE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06"/>
          <p:cNvSpPr/>
          <p:nvPr/>
        </p:nvSpPr>
        <p:spPr>
          <a:xfrm>
            <a:off x="2291578" y="2673297"/>
            <a:ext cx="6919216" cy="2470234"/>
          </a:xfrm>
          <a:custGeom>
            <a:rect b="b" l="l" r="r" t="t"/>
            <a:pathLst>
              <a:path extrusionOk="0" h="72008" w="201697">
                <a:moveTo>
                  <a:pt x="188752" y="1"/>
                </a:moveTo>
                <a:cubicBezTo>
                  <a:pt x="182343" y="1"/>
                  <a:pt x="177002" y="5213"/>
                  <a:pt x="177012" y="11780"/>
                </a:cubicBezTo>
                <a:cubicBezTo>
                  <a:pt x="177012" y="12427"/>
                  <a:pt x="177068" y="13074"/>
                  <a:pt x="177168" y="13721"/>
                </a:cubicBezTo>
                <a:cubicBezTo>
                  <a:pt x="176169" y="13584"/>
                  <a:pt x="175172" y="13517"/>
                  <a:pt x="174184" y="13517"/>
                </a:cubicBezTo>
                <a:cubicBezTo>
                  <a:pt x="165710" y="13517"/>
                  <a:pt x="157882" y="18458"/>
                  <a:pt x="154314" y="26354"/>
                </a:cubicBezTo>
                <a:cubicBezTo>
                  <a:pt x="152909" y="25938"/>
                  <a:pt x="151462" y="25731"/>
                  <a:pt x="150015" y="25731"/>
                </a:cubicBezTo>
                <a:cubicBezTo>
                  <a:pt x="148669" y="25731"/>
                  <a:pt x="147323" y="25910"/>
                  <a:pt x="146011" y="26265"/>
                </a:cubicBezTo>
                <a:lnTo>
                  <a:pt x="146011" y="26231"/>
                </a:lnTo>
                <a:cubicBezTo>
                  <a:pt x="146000" y="18843"/>
                  <a:pt x="140509" y="12605"/>
                  <a:pt x="133178" y="11668"/>
                </a:cubicBezTo>
                <a:cubicBezTo>
                  <a:pt x="132549" y="11588"/>
                  <a:pt x="131924" y="11548"/>
                  <a:pt x="131305" y="11548"/>
                </a:cubicBezTo>
                <a:cubicBezTo>
                  <a:pt x="124702" y="11548"/>
                  <a:pt x="118801" y="16008"/>
                  <a:pt x="117097" y="22548"/>
                </a:cubicBezTo>
                <a:cubicBezTo>
                  <a:pt x="111484" y="23151"/>
                  <a:pt x="107087" y="27648"/>
                  <a:pt x="106629" y="33273"/>
                </a:cubicBezTo>
                <a:cubicBezTo>
                  <a:pt x="102452" y="27926"/>
                  <a:pt x="96085" y="24875"/>
                  <a:pt x="89431" y="24875"/>
                </a:cubicBezTo>
                <a:cubicBezTo>
                  <a:pt x="88335" y="24875"/>
                  <a:pt x="87232" y="24957"/>
                  <a:pt x="86129" y="25126"/>
                </a:cubicBezTo>
                <a:cubicBezTo>
                  <a:pt x="78329" y="26320"/>
                  <a:pt x="71778" y="31632"/>
                  <a:pt x="68999" y="39020"/>
                </a:cubicBezTo>
                <a:cubicBezTo>
                  <a:pt x="66728" y="37730"/>
                  <a:pt x="64209" y="37091"/>
                  <a:pt x="61698" y="37091"/>
                </a:cubicBezTo>
                <a:cubicBezTo>
                  <a:pt x="58670" y="37091"/>
                  <a:pt x="55653" y="38020"/>
                  <a:pt x="53097" y="39857"/>
                </a:cubicBezTo>
                <a:cubicBezTo>
                  <a:pt x="50542" y="33354"/>
                  <a:pt x="44287" y="29226"/>
                  <a:pt x="37504" y="29226"/>
                </a:cubicBezTo>
                <a:cubicBezTo>
                  <a:pt x="36465" y="29226"/>
                  <a:pt x="35413" y="29323"/>
                  <a:pt x="34360" y="29523"/>
                </a:cubicBezTo>
                <a:cubicBezTo>
                  <a:pt x="26448" y="31018"/>
                  <a:pt x="20712" y="37937"/>
                  <a:pt x="20712" y="45994"/>
                </a:cubicBezTo>
                <a:cubicBezTo>
                  <a:pt x="20712" y="47189"/>
                  <a:pt x="20835" y="48371"/>
                  <a:pt x="21081" y="49532"/>
                </a:cubicBezTo>
                <a:cubicBezTo>
                  <a:pt x="20492" y="49439"/>
                  <a:pt x="19902" y="49393"/>
                  <a:pt x="19317" y="49393"/>
                </a:cubicBezTo>
                <a:cubicBezTo>
                  <a:pt x="15765" y="49393"/>
                  <a:pt x="12367" y="51072"/>
                  <a:pt x="10211" y="53985"/>
                </a:cubicBezTo>
                <a:cubicBezTo>
                  <a:pt x="9932" y="53962"/>
                  <a:pt x="9653" y="53940"/>
                  <a:pt x="9363" y="53940"/>
                </a:cubicBezTo>
                <a:cubicBezTo>
                  <a:pt x="4643" y="53940"/>
                  <a:pt x="714" y="57578"/>
                  <a:pt x="357" y="62287"/>
                </a:cubicBezTo>
                <a:cubicBezTo>
                  <a:pt x="0" y="66997"/>
                  <a:pt x="3337" y="71181"/>
                  <a:pt x="8002" y="71896"/>
                </a:cubicBezTo>
                <a:lnTo>
                  <a:pt x="8002" y="72007"/>
                </a:lnTo>
                <a:lnTo>
                  <a:pt x="200525" y="72007"/>
                </a:lnTo>
                <a:lnTo>
                  <a:pt x="200525" y="14145"/>
                </a:lnTo>
                <a:lnTo>
                  <a:pt x="200291" y="14145"/>
                </a:lnTo>
                <a:cubicBezTo>
                  <a:pt x="201697" y="7316"/>
                  <a:pt x="196898" y="765"/>
                  <a:pt x="189957" y="62"/>
                </a:cubicBezTo>
                <a:cubicBezTo>
                  <a:pt x="189552" y="21"/>
                  <a:pt x="189150" y="1"/>
                  <a:pt x="188752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06"/>
          <p:cNvGrpSpPr/>
          <p:nvPr/>
        </p:nvGrpSpPr>
        <p:grpSpPr>
          <a:xfrm>
            <a:off x="-713138" y="1192251"/>
            <a:ext cx="9883779" cy="3379583"/>
            <a:chOff x="238125" y="2053400"/>
            <a:chExt cx="6403900" cy="2189700"/>
          </a:xfrm>
        </p:grpSpPr>
        <p:sp>
          <p:nvSpPr>
            <p:cNvPr id="544" name="Google Shape;544;p106"/>
            <p:cNvSpPr/>
            <p:nvPr/>
          </p:nvSpPr>
          <p:spPr>
            <a:xfrm>
              <a:off x="238400" y="2953025"/>
              <a:ext cx="4551700" cy="1221150"/>
            </a:xfrm>
            <a:custGeom>
              <a:rect b="b" l="l" r="r" t="t"/>
              <a:pathLst>
                <a:path extrusionOk="0" h="48846" w="182068">
                  <a:moveTo>
                    <a:pt x="179802" y="1"/>
                  </a:moveTo>
                  <a:cubicBezTo>
                    <a:pt x="173910" y="2043"/>
                    <a:pt x="167984" y="4063"/>
                    <a:pt x="162047" y="6038"/>
                  </a:cubicBezTo>
                  <a:cubicBezTo>
                    <a:pt x="160853" y="6428"/>
                    <a:pt x="159659" y="6830"/>
                    <a:pt x="158465" y="7221"/>
                  </a:cubicBezTo>
                  <a:cubicBezTo>
                    <a:pt x="158063" y="7355"/>
                    <a:pt x="157661" y="7489"/>
                    <a:pt x="157249" y="7611"/>
                  </a:cubicBezTo>
                  <a:cubicBezTo>
                    <a:pt x="155854" y="8080"/>
                    <a:pt x="154448" y="8538"/>
                    <a:pt x="153053" y="8995"/>
                  </a:cubicBezTo>
                  <a:cubicBezTo>
                    <a:pt x="144092" y="11919"/>
                    <a:pt x="135119" y="14765"/>
                    <a:pt x="126114" y="17532"/>
                  </a:cubicBezTo>
                  <a:cubicBezTo>
                    <a:pt x="115557" y="20791"/>
                    <a:pt x="104955" y="23927"/>
                    <a:pt x="94309" y="26940"/>
                  </a:cubicBezTo>
                  <a:cubicBezTo>
                    <a:pt x="91408" y="27765"/>
                    <a:pt x="88495" y="28580"/>
                    <a:pt x="85571" y="29372"/>
                  </a:cubicBezTo>
                  <a:cubicBezTo>
                    <a:pt x="80996" y="30633"/>
                    <a:pt x="76398" y="31872"/>
                    <a:pt x="71800" y="33066"/>
                  </a:cubicBezTo>
                  <a:cubicBezTo>
                    <a:pt x="69937" y="33557"/>
                    <a:pt x="68073" y="34037"/>
                    <a:pt x="66198" y="34517"/>
                  </a:cubicBezTo>
                  <a:cubicBezTo>
                    <a:pt x="64993" y="34818"/>
                    <a:pt x="63777" y="35131"/>
                    <a:pt x="62560" y="35432"/>
                  </a:cubicBezTo>
                  <a:cubicBezTo>
                    <a:pt x="56512" y="36950"/>
                    <a:pt x="50452" y="38400"/>
                    <a:pt x="44370" y="39762"/>
                  </a:cubicBezTo>
                  <a:cubicBezTo>
                    <a:pt x="35186" y="41826"/>
                    <a:pt x="25957" y="43712"/>
                    <a:pt x="16672" y="45263"/>
                  </a:cubicBezTo>
                  <a:cubicBezTo>
                    <a:pt x="12030" y="46033"/>
                    <a:pt x="7377" y="46725"/>
                    <a:pt x="2701" y="47283"/>
                  </a:cubicBezTo>
                  <a:cubicBezTo>
                    <a:pt x="1797" y="47384"/>
                    <a:pt x="904" y="47495"/>
                    <a:pt x="0" y="47585"/>
                  </a:cubicBezTo>
                  <a:lnTo>
                    <a:pt x="0" y="48846"/>
                  </a:lnTo>
                  <a:cubicBezTo>
                    <a:pt x="949" y="48768"/>
                    <a:pt x="1897" y="48689"/>
                    <a:pt x="2846" y="48611"/>
                  </a:cubicBezTo>
                  <a:cubicBezTo>
                    <a:pt x="7544" y="48198"/>
                    <a:pt x="12242" y="47663"/>
                    <a:pt x="16929" y="47027"/>
                  </a:cubicBezTo>
                  <a:cubicBezTo>
                    <a:pt x="26303" y="45766"/>
                    <a:pt x="35621" y="44170"/>
                    <a:pt x="44906" y="42384"/>
                  </a:cubicBezTo>
                  <a:cubicBezTo>
                    <a:pt x="51323" y="41146"/>
                    <a:pt x="57728" y="39829"/>
                    <a:pt x="64111" y="38434"/>
                  </a:cubicBezTo>
                  <a:cubicBezTo>
                    <a:pt x="65317" y="38166"/>
                    <a:pt x="66522" y="37909"/>
                    <a:pt x="67727" y="37630"/>
                  </a:cubicBezTo>
                  <a:cubicBezTo>
                    <a:pt x="69368" y="37273"/>
                    <a:pt x="71008" y="36905"/>
                    <a:pt x="72660" y="36526"/>
                  </a:cubicBezTo>
                  <a:cubicBezTo>
                    <a:pt x="91073" y="32330"/>
                    <a:pt x="109386" y="27643"/>
                    <a:pt x="127620" y="22666"/>
                  </a:cubicBezTo>
                  <a:cubicBezTo>
                    <a:pt x="136726" y="20166"/>
                    <a:pt x="145821" y="17599"/>
                    <a:pt x="154894" y="14954"/>
                  </a:cubicBezTo>
                  <a:cubicBezTo>
                    <a:pt x="159023" y="13749"/>
                    <a:pt x="163152" y="12533"/>
                    <a:pt x="167270" y="11294"/>
                  </a:cubicBezTo>
                  <a:cubicBezTo>
                    <a:pt x="167538" y="11216"/>
                    <a:pt x="167805" y="11138"/>
                    <a:pt x="168084" y="11049"/>
                  </a:cubicBezTo>
                  <a:cubicBezTo>
                    <a:pt x="169479" y="10636"/>
                    <a:pt x="170874" y="10223"/>
                    <a:pt x="172269" y="9799"/>
                  </a:cubicBezTo>
                  <a:cubicBezTo>
                    <a:pt x="172303" y="9787"/>
                    <a:pt x="172325" y="9776"/>
                    <a:pt x="172347" y="9765"/>
                  </a:cubicBezTo>
                  <a:cubicBezTo>
                    <a:pt x="173720" y="9352"/>
                    <a:pt x="175081" y="8939"/>
                    <a:pt x="176454" y="8515"/>
                  </a:cubicBezTo>
                  <a:cubicBezTo>
                    <a:pt x="178318" y="7935"/>
                    <a:pt x="180193" y="7355"/>
                    <a:pt x="182067" y="6774"/>
                  </a:cubicBezTo>
                  <a:lnTo>
                    <a:pt x="182034" y="6663"/>
                  </a:lnTo>
                  <a:lnTo>
                    <a:pt x="179802" y="1"/>
                  </a:lnTo>
                  <a:close/>
                </a:path>
              </a:pathLst>
            </a:custGeom>
            <a:solidFill>
              <a:srgbClr val="F2F4F8">
                <a:alpha val="5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6"/>
            <p:cNvSpPr/>
            <p:nvPr/>
          </p:nvSpPr>
          <p:spPr>
            <a:xfrm>
              <a:off x="238125" y="2949675"/>
              <a:ext cx="4184275" cy="1139700"/>
            </a:xfrm>
            <a:custGeom>
              <a:rect b="b" l="l" r="r" t="t"/>
              <a:pathLst>
                <a:path extrusionOk="0" h="45588" w="167371">
                  <a:moveTo>
                    <a:pt x="166243" y="1"/>
                  </a:moveTo>
                  <a:cubicBezTo>
                    <a:pt x="165015" y="414"/>
                    <a:pt x="163788" y="827"/>
                    <a:pt x="162560" y="1228"/>
                  </a:cubicBezTo>
                  <a:cubicBezTo>
                    <a:pt x="161935" y="1440"/>
                    <a:pt x="161310" y="1652"/>
                    <a:pt x="160686" y="1864"/>
                  </a:cubicBezTo>
                  <a:cubicBezTo>
                    <a:pt x="159179" y="2367"/>
                    <a:pt x="157672" y="2869"/>
                    <a:pt x="156155" y="3371"/>
                  </a:cubicBezTo>
                  <a:cubicBezTo>
                    <a:pt x="154827" y="3817"/>
                    <a:pt x="153488" y="4252"/>
                    <a:pt x="152149" y="4688"/>
                  </a:cubicBezTo>
                  <a:cubicBezTo>
                    <a:pt x="140900" y="8381"/>
                    <a:pt x="129618" y="11953"/>
                    <a:pt x="118313" y="15434"/>
                  </a:cubicBezTo>
                  <a:cubicBezTo>
                    <a:pt x="113860" y="16796"/>
                    <a:pt x="109408" y="18146"/>
                    <a:pt x="104944" y="19474"/>
                  </a:cubicBezTo>
                  <a:cubicBezTo>
                    <a:pt x="93316" y="22967"/>
                    <a:pt x="81654" y="26292"/>
                    <a:pt x="69948" y="29462"/>
                  </a:cubicBezTo>
                  <a:cubicBezTo>
                    <a:pt x="64290" y="31002"/>
                    <a:pt x="58610" y="32486"/>
                    <a:pt x="52918" y="33926"/>
                  </a:cubicBezTo>
                  <a:cubicBezTo>
                    <a:pt x="42339" y="36626"/>
                    <a:pt x="31715" y="39126"/>
                    <a:pt x="21013" y="41324"/>
                  </a:cubicBezTo>
                  <a:cubicBezTo>
                    <a:pt x="14039" y="42742"/>
                    <a:pt x="7042" y="44047"/>
                    <a:pt x="0" y="45074"/>
                  </a:cubicBezTo>
                  <a:lnTo>
                    <a:pt x="0" y="45587"/>
                  </a:lnTo>
                  <a:cubicBezTo>
                    <a:pt x="7097" y="44683"/>
                    <a:pt x="14150" y="43500"/>
                    <a:pt x="21181" y="42195"/>
                  </a:cubicBezTo>
                  <a:cubicBezTo>
                    <a:pt x="32508" y="40074"/>
                    <a:pt x="43768" y="37608"/>
                    <a:pt x="54983" y="34963"/>
                  </a:cubicBezTo>
                  <a:cubicBezTo>
                    <a:pt x="59759" y="33825"/>
                    <a:pt x="64513" y="32664"/>
                    <a:pt x="69278" y="31470"/>
                  </a:cubicBezTo>
                  <a:lnTo>
                    <a:pt x="70405" y="31191"/>
                  </a:lnTo>
                  <a:cubicBezTo>
                    <a:pt x="74144" y="30254"/>
                    <a:pt x="77882" y="29294"/>
                    <a:pt x="81621" y="28312"/>
                  </a:cubicBezTo>
                  <a:cubicBezTo>
                    <a:pt x="89477" y="26259"/>
                    <a:pt x="97322" y="24128"/>
                    <a:pt x="105156" y="21940"/>
                  </a:cubicBezTo>
                  <a:cubicBezTo>
                    <a:pt x="109798" y="20646"/>
                    <a:pt x="114441" y="19340"/>
                    <a:pt x="119083" y="18001"/>
                  </a:cubicBezTo>
                  <a:cubicBezTo>
                    <a:pt x="130477" y="14731"/>
                    <a:pt x="141848" y="11339"/>
                    <a:pt x="153198" y="7835"/>
                  </a:cubicBezTo>
                  <a:cubicBezTo>
                    <a:pt x="155195" y="7221"/>
                    <a:pt x="157181" y="6607"/>
                    <a:pt x="159179" y="5971"/>
                  </a:cubicBezTo>
                  <a:cubicBezTo>
                    <a:pt x="159681" y="5826"/>
                    <a:pt x="160195" y="5659"/>
                    <a:pt x="160697" y="5502"/>
                  </a:cubicBezTo>
                  <a:lnTo>
                    <a:pt x="161165" y="5357"/>
                  </a:lnTo>
                  <a:cubicBezTo>
                    <a:pt x="162627" y="4900"/>
                    <a:pt x="164089" y="4431"/>
                    <a:pt x="165540" y="3973"/>
                  </a:cubicBezTo>
                  <a:cubicBezTo>
                    <a:pt x="166154" y="3784"/>
                    <a:pt x="166756" y="3583"/>
                    <a:pt x="167370" y="3393"/>
                  </a:cubicBezTo>
                  <a:lnTo>
                    <a:pt x="167169" y="2791"/>
                  </a:lnTo>
                  <a:lnTo>
                    <a:pt x="167069" y="2478"/>
                  </a:lnTo>
                  <a:lnTo>
                    <a:pt x="166656" y="1251"/>
                  </a:lnTo>
                  <a:lnTo>
                    <a:pt x="166355" y="358"/>
                  </a:lnTo>
                  <a:lnTo>
                    <a:pt x="166243" y="1"/>
                  </a:lnTo>
                  <a:close/>
                </a:path>
              </a:pathLst>
            </a:custGeom>
            <a:solidFill>
              <a:srgbClr val="F2F4F8">
                <a:alpha val="5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6"/>
            <p:cNvSpPr/>
            <p:nvPr/>
          </p:nvSpPr>
          <p:spPr>
            <a:xfrm>
              <a:off x="238125" y="3145800"/>
              <a:ext cx="4568425" cy="1097300"/>
            </a:xfrm>
            <a:custGeom>
              <a:rect b="b" l="l" r="r" t="t"/>
              <a:pathLst>
                <a:path extrusionOk="0" h="43892" w="182737">
                  <a:moveTo>
                    <a:pt x="181632" y="1"/>
                  </a:moveTo>
                  <a:lnTo>
                    <a:pt x="178563" y="1005"/>
                  </a:lnTo>
                  <a:lnTo>
                    <a:pt x="177603" y="1318"/>
                  </a:lnTo>
                  <a:cubicBezTo>
                    <a:pt x="176331" y="1731"/>
                    <a:pt x="175048" y="2143"/>
                    <a:pt x="173776" y="2556"/>
                  </a:cubicBezTo>
                  <a:cubicBezTo>
                    <a:pt x="173664" y="2590"/>
                    <a:pt x="173552" y="2623"/>
                    <a:pt x="173452" y="2657"/>
                  </a:cubicBezTo>
                  <a:lnTo>
                    <a:pt x="173419" y="2657"/>
                  </a:lnTo>
                  <a:cubicBezTo>
                    <a:pt x="172593" y="2925"/>
                    <a:pt x="171767" y="3192"/>
                    <a:pt x="170941" y="3449"/>
                  </a:cubicBezTo>
                  <a:cubicBezTo>
                    <a:pt x="170037" y="3739"/>
                    <a:pt x="169122" y="4029"/>
                    <a:pt x="168218" y="4320"/>
                  </a:cubicBezTo>
                  <a:cubicBezTo>
                    <a:pt x="164045" y="5625"/>
                    <a:pt x="159882" y="6931"/>
                    <a:pt x="155708" y="8214"/>
                  </a:cubicBezTo>
                  <a:cubicBezTo>
                    <a:pt x="147037" y="10870"/>
                    <a:pt x="138333" y="13448"/>
                    <a:pt x="129618" y="15959"/>
                  </a:cubicBezTo>
                  <a:cubicBezTo>
                    <a:pt x="114128" y="20412"/>
                    <a:pt x="98583" y="24641"/>
                    <a:pt x="82937" y="28491"/>
                  </a:cubicBezTo>
                  <a:cubicBezTo>
                    <a:pt x="80962" y="28982"/>
                    <a:pt x="78987" y="29462"/>
                    <a:pt x="77012" y="29942"/>
                  </a:cubicBezTo>
                  <a:cubicBezTo>
                    <a:pt x="75070" y="30410"/>
                    <a:pt x="73128" y="30868"/>
                    <a:pt x="71186" y="31314"/>
                  </a:cubicBezTo>
                  <a:cubicBezTo>
                    <a:pt x="70606" y="31459"/>
                    <a:pt x="70037" y="31593"/>
                    <a:pt x="69457" y="31716"/>
                  </a:cubicBezTo>
                  <a:cubicBezTo>
                    <a:pt x="64982" y="32765"/>
                    <a:pt x="60507" y="33758"/>
                    <a:pt x="56021" y="34718"/>
                  </a:cubicBezTo>
                  <a:cubicBezTo>
                    <a:pt x="54168" y="35120"/>
                    <a:pt x="52305" y="35510"/>
                    <a:pt x="50452" y="35890"/>
                  </a:cubicBezTo>
                  <a:cubicBezTo>
                    <a:pt x="41569" y="37709"/>
                    <a:pt x="32642" y="39360"/>
                    <a:pt x="23669" y="40711"/>
                  </a:cubicBezTo>
                  <a:cubicBezTo>
                    <a:pt x="15824" y="41905"/>
                    <a:pt x="7923" y="42864"/>
                    <a:pt x="0" y="43378"/>
                  </a:cubicBezTo>
                  <a:lnTo>
                    <a:pt x="0" y="43891"/>
                  </a:lnTo>
                  <a:cubicBezTo>
                    <a:pt x="7957" y="43500"/>
                    <a:pt x="15902" y="42664"/>
                    <a:pt x="23803" y="41592"/>
                  </a:cubicBezTo>
                  <a:cubicBezTo>
                    <a:pt x="32809" y="40387"/>
                    <a:pt x="41792" y="38869"/>
                    <a:pt x="50720" y="37195"/>
                  </a:cubicBezTo>
                  <a:cubicBezTo>
                    <a:pt x="51546" y="37039"/>
                    <a:pt x="52383" y="36883"/>
                    <a:pt x="53220" y="36727"/>
                  </a:cubicBezTo>
                  <a:cubicBezTo>
                    <a:pt x="61310" y="35153"/>
                    <a:pt x="69379" y="33479"/>
                    <a:pt x="77425" y="31683"/>
                  </a:cubicBezTo>
                  <a:cubicBezTo>
                    <a:pt x="80214" y="31058"/>
                    <a:pt x="83004" y="30422"/>
                    <a:pt x="85794" y="29774"/>
                  </a:cubicBezTo>
                  <a:cubicBezTo>
                    <a:pt x="100714" y="26304"/>
                    <a:pt x="115557" y="22532"/>
                    <a:pt x="130343" y="18537"/>
                  </a:cubicBezTo>
                  <a:cubicBezTo>
                    <a:pt x="139114" y="16171"/>
                    <a:pt x="147874" y="13727"/>
                    <a:pt x="156601" y="11205"/>
                  </a:cubicBezTo>
                  <a:cubicBezTo>
                    <a:pt x="161389" y="9821"/>
                    <a:pt x="166165" y="8415"/>
                    <a:pt x="170941" y="6987"/>
                  </a:cubicBezTo>
                  <a:cubicBezTo>
                    <a:pt x="173262" y="6284"/>
                    <a:pt x="175572" y="5592"/>
                    <a:pt x="177893" y="4878"/>
                  </a:cubicBezTo>
                  <a:cubicBezTo>
                    <a:pt x="178083" y="4822"/>
                    <a:pt x="178284" y="4766"/>
                    <a:pt x="178485" y="4699"/>
                  </a:cubicBezTo>
                  <a:cubicBezTo>
                    <a:pt x="178708" y="4632"/>
                    <a:pt x="178931" y="4565"/>
                    <a:pt x="179166" y="4487"/>
                  </a:cubicBezTo>
                  <a:cubicBezTo>
                    <a:pt x="179378" y="4420"/>
                    <a:pt x="179601" y="4353"/>
                    <a:pt x="179813" y="4286"/>
                  </a:cubicBezTo>
                  <a:cubicBezTo>
                    <a:pt x="180270" y="4152"/>
                    <a:pt x="180739" y="3996"/>
                    <a:pt x="181208" y="3851"/>
                  </a:cubicBezTo>
                  <a:cubicBezTo>
                    <a:pt x="181375" y="3806"/>
                    <a:pt x="181554" y="3750"/>
                    <a:pt x="181721" y="3695"/>
                  </a:cubicBezTo>
                  <a:cubicBezTo>
                    <a:pt x="182056" y="3594"/>
                    <a:pt x="182402" y="3483"/>
                    <a:pt x="182737" y="3382"/>
                  </a:cubicBezTo>
                  <a:lnTo>
                    <a:pt x="182580" y="2925"/>
                  </a:lnTo>
                  <a:lnTo>
                    <a:pt x="181632" y="1"/>
                  </a:lnTo>
                  <a:close/>
                </a:path>
              </a:pathLst>
            </a:custGeom>
            <a:solidFill>
              <a:srgbClr val="F2F4F8">
                <a:alpha val="5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6"/>
            <p:cNvSpPr/>
            <p:nvPr/>
          </p:nvSpPr>
          <p:spPr>
            <a:xfrm>
              <a:off x="4658100" y="3159200"/>
              <a:ext cx="207050" cy="155425"/>
            </a:xfrm>
            <a:custGeom>
              <a:rect b="b" l="l" r="r" t="t"/>
              <a:pathLst>
                <a:path extrusionOk="0" h="6217" w="8282">
                  <a:moveTo>
                    <a:pt x="1240" y="0"/>
                  </a:moveTo>
                  <a:lnTo>
                    <a:pt x="1" y="213"/>
                  </a:lnTo>
                  <a:cubicBezTo>
                    <a:pt x="548" y="581"/>
                    <a:pt x="7757" y="5625"/>
                    <a:pt x="8281" y="6216"/>
                  </a:cubicBezTo>
                  <a:cubicBezTo>
                    <a:pt x="7835" y="5591"/>
                    <a:pt x="1240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06"/>
            <p:cNvSpPr/>
            <p:nvPr/>
          </p:nvSpPr>
          <p:spPr>
            <a:xfrm>
              <a:off x="4524475" y="3164225"/>
              <a:ext cx="341225" cy="162100"/>
            </a:xfrm>
            <a:custGeom>
              <a:rect b="b" l="l" r="r" t="t"/>
              <a:pathLst>
                <a:path extrusionOk="0" h="6484" w="13649">
                  <a:moveTo>
                    <a:pt x="5357" y="0"/>
                  </a:moveTo>
                  <a:lnTo>
                    <a:pt x="0" y="927"/>
                  </a:lnTo>
                  <a:cubicBezTo>
                    <a:pt x="0" y="927"/>
                    <a:pt x="190" y="1016"/>
                    <a:pt x="514" y="1183"/>
                  </a:cubicBezTo>
                  <a:lnTo>
                    <a:pt x="1831" y="1831"/>
                  </a:lnTo>
                  <a:cubicBezTo>
                    <a:pt x="1976" y="1909"/>
                    <a:pt x="2121" y="1976"/>
                    <a:pt x="2277" y="2054"/>
                  </a:cubicBezTo>
                  <a:cubicBezTo>
                    <a:pt x="2288" y="2065"/>
                    <a:pt x="2299" y="2065"/>
                    <a:pt x="2299" y="2065"/>
                  </a:cubicBezTo>
                  <a:lnTo>
                    <a:pt x="2433" y="2132"/>
                  </a:lnTo>
                  <a:cubicBezTo>
                    <a:pt x="5614" y="3716"/>
                    <a:pt x="10825" y="6328"/>
                    <a:pt x="10970" y="6439"/>
                  </a:cubicBezTo>
                  <a:cubicBezTo>
                    <a:pt x="11019" y="6470"/>
                    <a:pt x="11168" y="6484"/>
                    <a:pt x="11372" y="6484"/>
                  </a:cubicBezTo>
                  <a:cubicBezTo>
                    <a:pt x="11682" y="6484"/>
                    <a:pt x="12118" y="6453"/>
                    <a:pt x="12521" y="6406"/>
                  </a:cubicBezTo>
                  <a:lnTo>
                    <a:pt x="12544" y="6406"/>
                  </a:lnTo>
                  <a:cubicBezTo>
                    <a:pt x="13091" y="6328"/>
                    <a:pt x="13593" y="6216"/>
                    <a:pt x="13649" y="6093"/>
                  </a:cubicBezTo>
                  <a:cubicBezTo>
                    <a:pt x="13649" y="6082"/>
                    <a:pt x="13649" y="6071"/>
                    <a:pt x="13649" y="6071"/>
                  </a:cubicBezTo>
                  <a:lnTo>
                    <a:pt x="13649" y="6060"/>
                  </a:lnTo>
                  <a:cubicBezTo>
                    <a:pt x="13649" y="6049"/>
                    <a:pt x="13649" y="6049"/>
                    <a:pt x="13649" y="6038"/>
                  </a:cubicBezTo>
                  <a:lnTo>
                    <a:pt x="13626" y="6015"/>
                  </a:lnTo>
                  <a:cubicBezTo>
                    <a:pt x="13437" y="5792"/>
                    <a:pt x="12376" y="4989"/>
                    <a:pt x="11071" y="4040"/>
                  </a:cubicBezTo>
                  <a:cubicBezTo>
                    <a:pt x="10870" y="3906"/>
                    <a:pt x="10680" y="3761"/>
                    <a:pt x="10479" y="3627"/>
                  </a:cubicBezTo>
                  <a:cubicBezTo>
                    <a:pt x="10401" y="3571"/>
                    <a:pt x="10323" y="3516"/>
                    <a:pt x="10256" y="3471"/>
                  </a:cubicBezTo>
                  <a:cubicBezTo>
                    <a:pt x="8102" y="1920"/>
                    <a:pt x="5669" y="212"/>
                    <a:pt x="5357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6"/>
            <p:cNvSpPr/>
            <p:nvPr/>
          </p:nvSpPr>
          <p:spPr>
            <a:xfrm>
              <a:off x="4581950" y="3216125"/>
              <a:ext cx="283750" cy="110200"/>
            </a:xfrm>
            <a:custGeom>
              <a:rect b="b" l="l" r="r" t="t"/>
              <a:pathLst>
                <a:path extrusionOk="0" h="4408" w="11350">
                  <a:moveTo>
                    <a:pt x="0" y="0"/>
                  </a:moveTo>
                  <a:lnTo>
                    <a:pt x="0" y="0"/>
                  </a:lnTo>
                  <a:cubicBezTo>
                    <a:pt x="3181" y="1585"/>
                    <a:pt x="8515" y="4252"/>
                    <a:pt x="8671" y="4363"/>
                  </a:cubicBezTo>
                  <a:cubicBezTo>
                    <a:pt x="8720" y="4394"/>
                    <a:pt x="8869" y="4408"/>
                    <a:pt x="9073" y="4408"/>
                  </a:cubicBezTo>
                  <a:cubicBezTo>
                    <a:pt x="9383" y="4408"/>
                    <a:pt x="9819" y="4377"/>
                    <a:pt x="10222" y="4330"/>
                  </a:cubicBezTo>
                  <a:lnTo>
                    <a:pt x="10245" y="4330"/>
                  </a:lnTo>
                  <a:cubicBezTo>
                    <a:pt x="10792" y="4252"/>
                    <a:pt x="11294" y="4140"/>
                    <a:pt x="11350" y="4017"/>
                  </a:cubicBezTo>
                  <a:cubicBezTo>
                    <a:pt x="11350" y="4006"/>
                    <a:pt x="11350" y="3995"/>
                    <a:pt x="11350" y="3995"/>
                  </a:cubicBezTo>
                  <a:lnTo>
                    <a:pt x="11350" y="3984"/>
                  </a:lnTo>
                  <a:cubicBezTo>
                    <a:pt x="11350" y="3973"/>
                    <a:pt x="11350" y="3973"/>
                    <a:pt x="11350" y="3962"/>
                  </a:cubicBezTo>
                  <a:lnTo>
                    <a:pt x="11327" y="3939"/>
                  </a:lnTo>
                  <a:cubicBezTo>
                    <a:pt x="11138" y="3716"/>
                    <a:pt x="10077" y="2924"/>
                    <a:pt x="8761" y="1975"/>
                  </a:cubicBezTo>
                  <a:cubicBezTo>
                    <a:pt x="8497" y="2273"/>
                    <a:pt x="8035" y="2394"/>
                    <a:pt x="7457" y="2394"/>
                  </a:cubicBezTo>
                  <a:cubicBezTo>
                    <a:pt x="4997" y="2394"/>
                    <a:pt x="425" y="199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6"/>
            <p:cNvSpPr/>
            <p:nvPr/>
          </p:nvSpPr>
          <p:spPr>
            <a:xfrm>
              <a:off x="4537025" y="3194075"/>
              <a:ext cx="249175" cy="68450"/>
            </a:xfrm>
            <a:custGeom>
              <a:rect b="b" l="l" r="r" t="t"/>
              <a:pathLst>
                <a:path extrusionOk="0" h="2738" w="9967">
                  <a:moveTo>
                    <a:pt x="1" y="0"/>
                  </a:moveTo>
                  <a:lnTo>
                    <a:pt x="1317" y="648"/>
                  </a:lnTo>
                  <a:cubicBezTo>
                    <a:pt x="1697" y="804"/>
                    <a:pt x="2087" y="960"/>
                    <a:pt x="2478" y="1105"/>
                  </a:cubicBezTo>
                  <a:cubicBezTo>
                    <a:pt x="3561" y="1529"/>
                    <a:pt x="4676" y="1898"/>
                    <a:pt x="5804" y="2221"/>
                  </a:cubicBezTo>
                  <a:cubicBezTo>
                    <a:pt x="6373" y="2377"/>
                    <a:pt x="6942" y="2522"/>
                    <a:pt x="7533" y="2623"/>
                  </a:cubicBezTo>
                  <a:cubicBezTo>
                    <a:pt x="7678" y="2645"/>
                    <a:pt x="7823" y="2668"/>
                    <a:pt x="7969" y="2690"/>
                  </a:cubicBezTo>
                  <a:lnTo>
                    <a:pt x="8415" y="2734"/>
                  </a:lnTo>
                  <a:cubicBezTo>
                    <a:pt x="8464" y="2737"/>
                    <a:pt x="8512" y="2738"/>
                    <a:pt x="8561" y="2738"/>
                  </a:cubicBezTo>
                  <a:cubicBezTo>
                    <a:pt x="9046" y="2738"/>
                    <a:pt x="9520" y="2636"/>
                    <a:pt x="9966" y="2433"/>
                  </a:cubicBezTo>
                  <a:cubicBezTo>
                    <a:pt x="9888" y="2377"/>
                    <a:pt x="9821" y="2322"/>
                    <a:pt x="9743" y="2288"/>
                  </a:cubicBezTo>
                  <a:cubicBezTo>
                    <a:pt x="9587" y="2333"/>
                    <a:pt x="9430" y="2377"/>
                    <a:pt x="9274" y="2400"/>
                  </a:cubicBezTo>
                  <a:cubicBezTo>
                    <a:pt x="9091" y="2433"/>
                    <a:pt x="8906" y="2446"/>
                    <a:pt x="8722" y="2446"/>
                  </a:cubicBezTo>
                  <a:cubicBezTo>
                    <a:pt x="8344" y="2446"/>
                    <a:pt x="7964" y="2389"/>
                    <a:pt x="7589" y="2322"/>
                  </a:cubicBezTo>
                  <a:cubicBezTo>
                    <a:pt x="7020" y="2210"/>
                    <a:pt x="6451" y="2065"/>
                    <a:pt x="5893" y="1909"/>
                  </a:cubicBezTo>
                  <a:cubicBezTo>
                    <a:pt x="4777" y="1596"/>
                    <a:pt x="3672" y="1228"/>
                    <a:pt x="2556" y="8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6"/>
            <p:cNvSpPr/>
            <p:nvPr/>
          </p:nvSpPr>
          <p:spPr>
            <a:xfrm>
              <a:off x="5428675" y="2899475"/>
              <a:ext cx="1200775" cy="584250"/>
            </a:xfrm>
            <a:custGeom>
              <a:rect b="b" l="l" r="r" t="t"/>
              <a:pathLst>
                <a:path extrusionOk="0" h="23370" w="48031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6514" y="14396"/>
                    <a:pt x="36325" y="14262"/>
                    <a:pt x="36124" y="14117"/>
                  </a:cubicBezTo>
                  <a:cubicBezTo>
                    <a:pt x="35967" y="14016"/>
                    <a:pt x="35822" y="13916"/>
                    <a:pt x="35677" y="13804"/>
                  </a:cubicBezTo>
                  <a:cubicBezTo>
                    <a:pt x="28078" y="8504"/>
                    <a:pt x="19373" y="2466"/>
                    <a:pt x="16461" y="446"/>
                  </a:cubicBezTo>
                  <a:lnTo>
                    <a:pt x="16260" y="312"/>
                  </a:lnTo>
                  <a:cubicBezTo>
                    <a:pt x="16081" y="190"/>
                    <a:pt x="15925" y="78"/>
                    <a:pt x="15802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6"/>
            <p:cNvSpPr/>
            <p:nvPr/>
          </p:nvSpPr>
          <p:spPr>
            <a:xfrm>
              <a:off x="5823725" y="2879650"/>
              <a:ext cx="805725" cy="583100"/>
            </a:xfrm>
            <a:custGeom>
              <a:rect b="b" l="l" r="r" t="t"/>
              <a:pathLst>
                <a:path extrusionOk="0" h="23324" w="32229">
                  <a:moveTo>
                    <a:pt x="1998" y="1"/>
                  </a:moveTo>
                  <a:lnTo>
                    <a:pt x="0" y="793"/>
                  </a:lnTo>
                  <a:cubicBezTo>
                    <a:pt x="3281" y="3070"/>
                    <a:pt x="28379" y="20445"/>
                    <a:pt x="32229" y="23324"/>
                  </a:cubicBezTo>
                  <a:cubicBezTo>
                    <a:pt x="32218" y="23235"/>
                    <a:pt x="32173" y="23168"/>
                    <a:pt x="32106" y="23112"/>
                  </a:cubicBezTo>
                  <a:cubicBezTo>
                    <a:pt x="31225" y="22230"/>
                    <a:pt x="1998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6"/>
            <p:cNvSpPr/>
            <p:nvPr/>
          </p:nvSpPr>
          <p:spPr>
            <a:xfrm>
              <a:off x="5428675" y="2899475"/>
              <a:ext cx="1200775" cy="584250"/>
            </a:xfrm>
            <a:custGeom>
              <a:rect b="b" l="l" r="r" t="t"/>
              <a:pathLst>
                <a:path extrusionOk="0" h="23370" w="48031">
                  <a:moveTo>
                    <a:pt x="15802" y="0"/>
                  </a:moveTo>
                  <a:lnTo>
                    <a:pt x="0" y="6249"/>
                  </a:lnTo>
                  <a:cubicBezTo>
                    <a:pt x="0" y="6249"/>
                    <a:pt x="42953" y="23156"/>
                    <a:pt x="43545" y="23323"/>
                  </a:cubicBezTo>
                  <a:cubicBezTo>
                    <a:pt x="43650" y="23354"/>
                    <a:pt x="43885" y="23369"/>
                    <a:pt x="44196" y="23369"/>
                  </a:cubicBezTo>
                  <a:cubicBezTo>
                    <a:pt x="45475" y="23369"/>
                    <a:pt x="48031" y="23105"/>
                    <a:pt x="48031" y="22531"/>
                  </a:cubicBezTo>
                  <a:cubicBezTo>
                    <a:pt x="46558" y="21437"/>
                    <a:pt x="41982" y="18223"/>
                    <a:pt x="36715" y="14541"/>
                  </a:cubicBezTo>
                  <a:cubicBezTo>
                    <a:pt x="35833" y="15408"/>
                    <a:pt x="34423" y="15847"/>
                    <a:pt x="32691" y="15847"/>
                  </a:cubicBezTo>
                  <a:cubicBezTo>
                    <a:pt x="29516" y="15847"/>
                    <a:pt x="25256" y="14370"/>
                    <a:pt x="21170" y="11338"/>
                  </a:cubicBezTo>
                  <a:cubicBezTo>
                    <a:pt x="11897" y="4464"/>
                    <a:pt x="15802" y="0"/>
                    <a:pt x="15802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6"/>
            <p:cNvSpPr/>
            <p:nvPr/>
          </p:nvSpPr>
          <p:spPr>
            <a:xfrm>
              <a:off x="5828175" y="2907275"/>
              <a:ext cx="503600" cy="367325"/>
            </a:xfrm>
            <a:custGeom>
              <a:rect b="b" l="l" r="r" t="t"/>
              <a:pathLst>
                <a:path extrusionOk="0" h="14693" w="20144">
                  <a:moveTo>
                    <a:pt x="280" y="0"/>
                  </a:moveTo>
                  <a:cubicBezTo>
                    <a:pt x="34" y="949"/>
                    <a:pt x="1" y="1942"/>
                    <a:pt x="179" y="2902"/>
                  </a:cubicBezTo>
                  <a:cubicBezTo>
                    <a:pt x="313" y="3549"/>
                    <a:pt x="514" y="4185"/>
                    <a:pt x="771" y="4799"/>
                  </a:cubicBezTo>
                  <a:cubicBezTo>
                    <a:pt x="1050" y="5402"/>
                    <a:pt x="1373" y="5971"/>
                    <a:pt x="1753" y="6518"/>
                  </a:cubicBezTo>
                  <a:cubicBezTo>
                    <a:pt x="2512" y="7600"/>
                    <a:pt x="3404" y="8571"/>
                    <a:pt x="4420" y="9419"/>
                  </a:cubicBezTo>
                  <a:cubicBezTo>
                    <a:pt x="5413" y="10256"/>
                    <a:pt x="6484" y="11004"/>
                    <a:pt x="7600" y="11673"/>
                  </a:cubicBezTo>
                  <a:cubicBezTo>
                    <a:pt x="9821" y="12979"/>
                    <a:pt x="12209" y="14128"/>
                    <a:pt x="14821" y="14541"/>
                  </a:cubicBezTo>
                  <a:cubicBezTo>
                    <a:pt x="15365" y="14643"/>
                    <a:pt x="15916" y="14693"/>
                    <a:pt x="16465" y="14693"/>
                  </a:cubicBezTo>
                  <a:cubicBezTo>
                    <a:pt x="17243" y="14693"/>
                    <a:pt x="18019" y="14592"/>
                    <a:pt x="18771" y="14396"/>
                  </a:cubicBezTo>
                  <a:cubicBezTo>
                    <a:pt x="19251" y="14251"/>
                    <a:pt x="19708" y="14061"/>
                    <a:pt x="20144" y="13816"/>
                  </a:cubicBezTo>
                  <a:cubicBezTo>
                    <a:pt x="19987" y="13704"/>
                    <a:pt x="19842" y="13604"/>
                    <a:pt x="19708" y="13503"/>
                  </a:cubicBezTo>
                  <a:cubicBezTo>
                    <a:pt x="19363" y="13626"/>
                    <a:pt x="19005" y="13704"/>
                    <a:pt x="18648" y="13760"/>
                  </a:cubicBezTo>
                  <a:cubicBezTo>
                    <a:pt x="18267" y="13817"/>
                    <a:pt x="17881" y="13846"/>
                    <a:pt x="17496" y="13846"/>
                  </a:cubicBezTo>
                  <a:cubicBezTo>
                    <a:pt x="17273" y="13846"/>
                    <a:pt x="17050" y="13836"/>
                    <a:pt x="16829" y="13816"/>
                  </a:cubicBezTo>
                  <a:cubicBezTo>
                    <a:pt x="16227" y="13771"/>
                    <a:pt x="15624" y="13671"/>
                    <a:pt x="15033" y="13526"/>
                  </a:cubicBezTo>
                  <a:cubicBezTo>
                    <a:pt x="13839" y="13224"/>
                    <a:pt x="12689" y="12812"/>
                    <a:pt x="11573" y="12287"/>
                  </a:cubicBezTo>
                  <a:cubicBezTo>
                    <a:pt x="10446" y="11763"/>
                    <a:pt x="9352" y="11182"/>
                    <a:pt x="8292" y="10535"/>
                  </a:cubicBezTo>
                  <a:cubicBezTo>
                    <a:pt x="7221" y="9899"/>
                    <a:pt x="6205" y="9207"/>
                    <a:pt x="5235" y="8437"/>
                  </a:cubicBezTo>
                  <a:cubicBezTo>
                    <a:pt x="4744" y="8058"/>
                    <a:pt x="4286" y="7656"/>
                    <a:pt x="3840" y="7232"/>
                  </a:cubicBezTo>
                  <a:cubicBezTo>
                    <a:pt x="3628" y="7020"/>
                    <a:pt x="3416" y="6797"/>
                    <a:pt x="3204" y="6585"/>
                  </a:cubicBezTo>
                  <a:cubicBezTo>
                    <a:pt x="2992" y="6361"/>
                    <a:pt x="2791" y="6127"/>
                    <a:pt x="2601" y="5893"/>
                  </a:cubicBezTo>
                  <a:cubicBezTo>
                    <a:pt x="1820" y="4955"/>
                    <a:pt x="1217" y="3895"/>
                    <a:pt x="827" y="2735"/>
                  </a:cubicBezTo>
                  <a:cubicBezTo>
                    <a:pt x="548" y="1898"/>
                    <a:pt x="436" y="1016"/>
                    <a:pt x="481" y="146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6"/>
            <p:cNvSpPr/>
            <p:nvPr/>
          </p:nvSpPr>
          <p:spPr>
            <a:xfrm>
              <a:off x="5666650" y="3132725"/>
              <a:ext cx="114675" cy="76825"/>
            </a:xfrm>
            <a:custGeom>
              <a:rect b="b" l="l" r="r" t="t"/>
              <a:pathLst>
                <a:path extrusionOk="0" h="3073" w="4587">
                  <a:moveTo>
                    <a:pt x="3442" y="1"/>
                  </a:moveTo>
                  <a:cubicBezTo>
                    <a:pt x="3039" y="1"/>
                    <a:pt x="2600" y="198"/>
                    <a:pt x="2355" y="312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5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6"/>
                  </a:cubicBezTo>
                  <a:cubicBezTo>
                    <a:pt x="3147" y="2242"/>
                    <a:pt x="4587" y="1606"/>
                    <a:pt x="4263" y="624"/>
                  </a:cubicBezTo>
                  <a:cubicBezTo>
                    <a:pt x="4113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6"/>
            <p:cNvSpPr/>
            <p:nvPr/>
          </p:nvSpPr>
          <p:spPr>
            <a:xfrm>
              <a:off x="5915775" y="3234700"/>
              <a:ext cx="114975" cy="76850"/>
            </a:xfrm>
            <a:custGeom>
              <a:rect b="b" l="l" r="r" t="t"/>
              <a:pathLst>
                <a:path extrusionOk="0" h="3074" w="4599">
                  <a:moveTo>
                    <a:pt x="3442" y="1"/>
                  </a:moveTo>
                  <a:cubicBezTo>
                    <a:pt x="3039" y="1"/>
                    <a:pt x="2601" y="197"/>
                    <a:pt x="2356" y="317"/>
                  </a:cubicBezTo>
                  <a:cubicBezTo>
                    <a:pt x="391" y="1266"/>
                    <a:pt x="1" y="1801"/>
                    <a:pt x="34" y="2304"/>
                  </a:cubicBezTo>
                  <a:cubicBezTo>
                    <a:pt x="81" y="2868"/>
                    <a:pt x="386" y="3074"/>
                    <a:pt x="823" y="3074"/>
                  </a:cubicBezTo>
                  <a:cubicBezTo>
                    <a:pt x="1335" y="3074"/>
                    <a:pt x="2027" y="2790"/>
                    <a:pt x="2690" y="2471"/>
                  </a:cubicBezTo>
                  <a:cubicBezTo>
                    <a:pt x="3148" y="2248"/>
                    <a:pt x="4599" y="1600"/>
                    <a:pt x="4264" y="618"/>
                  </a:cubicBezTo>
                  <a:cubicBezTo>
                    <a:pt x="4114" y="148"/>
                    <a:pt x="3791" y="1"/>
                    <a:pt x="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6"/>
            <p:cNvSpPr/>
            <p:nvPr/>
          </p:nvSpPr>
          <p:spPr>
            <a:xfrm>
              <a:off x="6164925" y="3336675"/>
              <a:ext cx="114950" cy="76800"/>
            </a:xfrm>
            <a:custGeom>
              <a:rect b="b" l="l" r="r" t="t"/>
              <a:pathLst>
                <a:path extrusionOk="0" h="3072" w="4598">
                  <a:moveTo>
                    <a:pt x="3442" y="0"/>
                  </a:moveTo>
                  <a:cubicBezTo>
                    <a:pt x="3038" y="0"/>
                    <a:pt x="2600" y="198"/>
                    <a:pt x="2355" y="311"/>
                  </a:cubicBezTo>
                  <a:cubicBezTo>
                    <a:pt x="391" y="1260"/>
                    <a:pt x="0" y="1796"/>
                    <a:pt x="34" y="2298"/>
                  </a:cubicBezTo>
                  <a:cubicBezTo>
                    <a:pt x="80" y="2864"/>
                    <a:pt x="388" y="3072"/>
                    <a:pt x="827" y="3072"/>
                  </a:cubicBezTo>
                  <a:cubicBezTo>
                    <a:pt x="1339" y="3072"/>
                    <a:pt x="2029" y="2790"/>
                    <a:pt x="2690" y="2465"/>
                  </a:cubicBezTo>
                  <a:cubicBezTo>
                    <a:pt x="3147" y="2242"/>
                    <a:pt x="4598" y="1606"/>
                    <a:pt x="4263" y="624"/>
                  </a:cubicBezTo>
                  <a:cubicBezTo>
                    <a:pt x="4113" y="148"/>
                    <a:pt x="3790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6"/>
            <p:cNvSpPr/>
            <p:nvPr/>
          </p:nvSpPr>
          <p:spPr>
            <a:xfrm>
              <a:off x="5754800" y="2935425"/>
              <a:ext cx="415450" cy="324925"/>
            </a:xfrm>
            <a:custGeom>
              <a:rect b="b" l="l" r="r" t="t"/>
              <a:pathLst>
                <a:path extrusionOk="0" h="12997" w="16618">
                  <a:moveTo>
                    <a:pt x="12728" y="0"/>
                  </a:moveTo>
                  <a:cubicBezTo>
                    <a:pt x="12691" y="0"/>
                    <a:pt x="12656" y="1"/>
                    <a:pt x="12622" y="2"/>
                  </a:cubicBezTo>
                  <a:cubicBezTo>
                    <a:pt x="11830" y="24"/>
                    <a:pt x="11071" y="113"/>
                    <a:pt x="9352" y="839"/>
                  </a:cubicBezTo>
                  <a:cubicBezTo>
                    <a:pt x="8304" y="1285"/>
                    <a:pt x="6897" y="1966"/>
                    <a:pt x="4900" y="3015"/>
                  </a:cubicBezTo>
                  <a:cubicBezTo>
                    <a:pt x="3248" y="3885"/>
                    <a:pt x="1" y="5447"/>
                    <a:pt x="269" y="8594"/>
                  </a:cubicBezTo>
                  <a:cubicBezTo>
                    <a:pt x="324" y="9108"/>
                    <a:pt x="447" y="9621"/>
                    <a:pt x="637" y="10101"/>
                  </a:cubicBezTo>
                  <a:cubicBezTo>
                    <a:pt x="1475" y="12227"/>
                    <a:pt x="2752" y="12996"/>
                    <a:pt x="4412" y="12996"/>
                  </a:cubicBezTo>
                  <a:cubicBezTo>
                    <a:pt x="6001" y="12996"/>
                    <a:pt x="7940" y="12291"/>
                    <a:pt x="10178" y="11395"/>
                  </a:cubicBezTo>
                  <a:cubicBezTo>
                    <a:pt x="11908" y="10715"/>
                    <a:pt x="14631" y="9945"/>
                    <a:pt x="15836" y="7802"/>
                  </a:cubicBezTo>
                  <a:cubicBezTo>
                    <a:pt x="16372" y="6853"/>
                    <a:pt x="16617" y="5637"/>
                    <a:pt x="16327" y="4052"/>
                  </a:cubicBezTo>
                  <a:cubicBezTo>
                    <a:pt x="15660" y="342"/>
                    <a:pt x="13698" y="0"/>
                    <a:pt x="12728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06"/>
            <p:cNvSpPr/>
            <p:nvPr/>
          </p:nvSpPr>
          <p:spPr>
            <a:xfrm>
              <a:off x="5761500" y="2935425"/>
              <a:ext cx="408750" cy="324925"/>
            </a:xfrm>
            <a:custGeom>
              <a:rect b="b" l="l" r="r" t="t"/>
              <a:pathLst>
                <a:path extrusionOk="0" h="12997" w="16350">
                  <a:moveTo>
                    <a:pt x="12457" y="0"/>
                  </a:moveTo>
                  <a:cubicBezTo>
                    <a:pt x="12421" y="0"/>
                    <a:pt x="12387" y="1"/>
                    <a:pt x="12354" y="2"/>
                  </a:cubicBezTo>
                  <a:cubicBezTo>
                    <a:pt x="11562" y="24"/>
                    <a:pt x="10803" y="124"/>
                    <a:pt x="9084" y="839"/>
                  </a:cubicBezTo>
                  <a:cubicBezTo>
                    <a:pt x="15423" y="4186"/>
                    <a:pt x="10212" y="9889"/>
                    <a:pt x="5837" y="10570"/>
                  </a:cubicBezTo>
                  <a:cubicBezTo>
                    <a:pt x="5353" y="10643"/>
                    <a:pt x="4905" y="10676"/>
                    <a:pt x="4490" y="10676"/>
                  </a:cubicBezTo>
                  <a:cubicBezTo>
                    <a:pt x="1384" y="10676"/>
                    <a:pt x="158" y="8840"/>
                    <a:pt x="1" y="8594"/>
                  </a:cubicBezTo>
                  <a:lnTo>
                    <a:pt x="1" y="8594"/>
                  </a:lnTo>
                  <a:cubicBezTo>
                    <a:pt x="56" y="9108"/>
                    <a:pt x="179" y="9621"/>
                    <a:pt x="369" y="10101"/>
                  </a:cubicBezTo>
                  <a:cubicBezTo>
                    <a:pt x="1207" y="12227"/>
                    <a:pt x="2484" y="12996"/>
                    <a:pt x="4144" y="12996"/>
                  </a:cubicBezTo>
                  <a:cubicBezTo>
                    <a:pt x="5733" y="12996"/>
                    <a:pt x="7672" y="12291"/>
                    <a:pt x="9910" y="11395"/>
                  </a:cubicBezTo>
                  <a:cubicBezTo>
                    <a:pt x="11640" y="10715"/>
                    <a:pt x="14363" y="9945"/>
                    <a:pt x="15568" y="7802"/>
                  </a:cubicBezTo>
                  <a:cubicBezTo>
                    <a:pt x="16104" y="6853"/>
                    <a:pt x="16349" y="5637"/>
                    <a:pt x="16059" y="4052"/>
                  </a:cubicBezTo>
                  <a:cubicBezTo>
                    <a:pt x="15392" y="349"/>
                    <a:pt x="13426" y="0"/>
                    <a:pt x="12457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06"/>
            <p:cNvSpPr/>
            <p:nvPr/>
          </p:nvSpPr>
          <p:spPr>
            <a:xfrm>
              <a:off x="5988875" y="2949950"/>
              <a:ext cx="163225" cy="211775"/>
            </a:xfrm>
            <a:custGeom>
              <a:rect b="b" l="l" r="r" t="t"/>
              <a:pathLst>
                <a:path extrusionOk="0" h="8471" w="6529">
                  <a:moveTo>
                    <a:pt x="3259" y="1"/>
                  </a:moveTo>
                  <a:cubicBezTo>
                    <a:pt x="1463" y="1"/>
                    <a:pt x="1" y="1898"/>
                    <a:pt x="1" y="4241"/>
                  </a:cubicBezTo>
                  <a:cubicBezTo>
                    <a:pt x="1" y="6574"/>
                    <a:pt x="1463" y="8471"/>
                    <a:pt x="3259" y="8471"/>
                  </a:cubicBezTo>
                  <a:cubicBezTo>
                    <a:pt x="5067" y="8471"/>
                    <a:pt x="6529" y="6574"/>
                    <a:pt x="6529" y="4241"/>
                  </a:cubicBezTo>
                  <a:cubicBezTo>
                    <a:pt x="6529" y="1898"/>
                    <a:pt x="5067" y="1"/>
                    <a:pt x="3259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06"/>
            <p:cNvSpPr/>
            <p:nvPr/>
          </p:nvSpPr>
          <p:spPr>
            <a:xfrm>
              <a:off x="5998375" y="2962525"/>
              <a:ext cx="144250" cy="186925"/>
            </a:xfrm>
            <a:custGeom>
              <a:rect b="b" l="l" r="r" t="t"/>
              <a:pathLst>
                <a:path extrusionOk="0" h="7477" w="5770">
                  <a:moveTo>
                    <a:pt x="2879" y="0"/>
                  </a:moveTo>
                  <a:cubicBezTo>
                    <a:pt x="1283" y="0"/>
                    <a:pt x="0" y="1674"/>
                    <a:pt x="0" y="3738"/>
                  </a:cubicBezTo>
                  <a:cubicBezTo>
                    <a:pt x="0" y="5803"/>
                    <a:pt x="1283" y="7477"/>
                    <a:pt x="2879" y="7477"/>
                  </a:cubicBezTo>
                  <a:cubicBezTo>
                    <a:pt x="4475" y="7477"/>
                    <a:pt x="5770" y="5803"/>
                    <a:pt x="5770" y="3738"/>
                  </a:cubicBezTo>
                  <a:cubicBezTo>
                    <a:pt x="5770" y="1674"/>
                    <a:pt x="4475" y="0"/>
                    <a:pt x="287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06"/>
            <p:cNvSpPr/>
            <p:nvPr/>
          </p:nvSpPr>
          <p:spPr>
            <a:xfrm>
              <a:off x="3888100" y="2842550"/>
              <a:ext cx="553250" cy="207875"/>
            </a:xfrm>
            <a:custGeom>
              <a:rect b="b" l="l" r="r" t="t"/>
              <a:pathLst>
                <a:path extrusionOk="0" h="8315" w="22130">
                  <a:moveTo>
                    <a:pt x="1" y="0"/>
                  </a:moveTo>
                  <a:lnTo>
                    <a:pt x="1" y="0"/>
                  </a:lnTo>
                  <a:cubicBezTo>
                    <a:pt x="1306" y="436"/>
                    <a:pt x="8058" y="3315"/>
                    <a:pt x="13771" y="5770"/>
                  </a:cubicBezTo>
                  <a:cubicBezTo>
                    <a:pt x="16037" y="6741"/>
                    <a:pt x="18135" y="7645"/>
                    <a:pt x="19664" y="8314"/>
                  </a:cubicBezTo>
                  <a:lnTo>
                    <a:pt x="21371" y="7689"/>
                  </a:lnTo>
                  <a:lnTo>
                    <a:pt x="22130" y="7410"/>
                  </a:lnTo>
                  <a:cubicBezTo>
                    <a:pt x="22130" y="7410"/>
                    <a:pt x="21661" y="7265"/>
                    <a:pt x="20869" y="6986"/>
                  </a:cubicBezTo>
                  <a:cubicBezTo>
                    <a:pt x="20835" y="6975"/>
                    <a:pt x="20802" y="6964"/>
                    <a:pt x="20768" y="6953"/>
                  </a:cubicBezTo>
                  <a:cubicBezTo>
                    <a:pt x="20702" y="6931"/>
                    <a:pt x="20635" y="6908"/>
                    <a:pt x="20568" y="6886"/>
                  </a:cubicBezTo>
                  <a:cubicBezTo>
                    <a:pt x="20423" y="6841"/>
                    <a:pt x="20277" y="6785"/>
                    <a:pt x="20132" y="6741"/>
                  </a:cubicBezTo>
                  <a:lnTo>
                    <a:pt x="18436" y="6161"/>
                  </a:lnTo>
                  <a:lnTo>
                    <a:pt x="17889" y="5982"/>
                  </a:lnTo>
                  <a:cubicBezTo>
                    <a:pt x="16718" y="5580"/>
                    <a:pt x="15378" y="5134"/>
                    <a:pt x="13984" y="4665"/>
                  </a:cubicBezTo>
                  <a:cubicBezTo>
                    <a:pt x="13247" y="4408"/>
                    <a:pt x="12488" y="4163"/>
                    <a:pt x="11729" y="3895"/>
                  </a:cubicBezTo>
                  <a:lnTo>
                    <a:pt x="11160" y="3705"/>
                  </a:lnTo>
                  <a:cubicBezTo>
                    <a:pt x="9040" y="2991"/>
                    <a:pt x="6920" y="2277"/>
                    <a:pt x="5089" y="1663"/>
                  </a:cubicBezTo>
                  <a:lnTo>
                    <a:pt x="4632" y="1507"/>
                  </a:lnTo>
                  <a:lnTo>
                    <a:pt x="3929" y="1273"/>
                  </a:lnTo>
                  <a:cubicBezTo>
                    <a:pt x="3851" y="1250"/>
                    <a:pt x="3773" y="1228"/>
                    <a:pt x="3706" y="1206"/>
                  </a:cubicBezTo>
                  <a:cubicBezTo>
                    <a:pt x="3561" y="1150"/>
                    <a:pt x="3438" y="1116"/>
                    <a:pt x="3282" y="1061"/>
                  </a:cubicBezTo>
                  <a:cubicBezTo>
                    <a:pt x="3136" y="1016"/>
                    <a:pt x="2980" y="960"/>
                    <a:pt x="2835" y="916"/>
                  </a:cubicBezTo>
                  <a:lnTo>
                    <a:pt x="1541" y="480"/>
                  </a:lnTo>
                  <a:lnTo>
                    <a:pt x="1083" y="335"/>
                  </a:lnTo>
                  <a:cubicBezTo>
                    <a:pt x="916" y="291"/>
                    <a:pt x="771" y="235"/>
                    <a:pt x="637" y="190"/>
                  </a:cubicBezTo>
                  <a:lnTo>
                    <a:pt x="514" y="157"/>
                  </a:lnTo>
                  <a:lnTo>
                    <a:pt x="324" y="90"/>
                  </a:lnTo>
                  <a:lnTo>
                    <a:pt x="168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06"/>
            <p:cNvSpPr/>
            <p:nvPr/>
          </p:nvSpPr>
          <p:spPr>
            <a:xfrm>
              <a:off x="3747225" y="2834300"/>
              <a:ext cx="632475" cy="257700"/>
            </a:xfrm>
            <a:custGeom>
              <a:rect b="b" l="l" r="r" t="t"/>
              <a:pathLst>
                <a:path extrusionOk="0" h="10308" w="25299">
                  <a:moveTo>
                    <a:pt x="2465" y="0"/>
                  </a:moveTo>
                  <a:cubicBezTo>
                    <a:pt x="1223" y="0"/>
                    <a:pt x="122" y="109"/>
                    <a:pt x="34" y="286"/>
                  </a:cubicBezTo>
                  <a:cubicBezTo>
                    <a:pt x="0" y="353"/>
                    <a:pt x="993" y="888"/>
                    <a:pt x="2567" y="1681"/>
                  </a:cubicBezTo>
                  <a:cubicBezTo>
                    <a:pt x="3091" y="1937"/>
                    <a:pt x="3683" y="2228"/>
                    <a:pt x="4319" y="2540"/>
                  </a:cubicBezTo>
                  <a:lnTo>
                    <a:pt x="4397" y="2574"/>
                  </a:lnTo>
                  <a:lnTo>
                    <a:pt x="4464" y="2607"/>
                  </a:lnTo>
                  <a:cubicBezTo>
                    <a:pt x="10546" y="5575"/>
                    <a:pt x="20734" y="10307"/>
                    <a:pt x="20734" y="10307"/>
                  </a:cubicBezTo>
                  <a:lnTo>
                    <a:pt x="25299" y="8644"/>
                  </a:lnTo>
                  <a:cubicBezTo>
                    <a:pt x="23770" y="7975"/>
                    <a:pt x="21672" y="7071"/>
                    <a:pt x="19406" y="6100"/>
                  </a:cubicBezTo>
                  <a:cubicBezTo>
                    <a:pt x="19261" y="6033"/>
                    <a:pt x="19105" y="5966"/>
                    <a:pt x="18960" y="5899"/>
                  </a:cubicBezTo>
                  <a:cubicBezTo>
                    <a:pt x="18915" y="5888"/>
                    <a:pt x="18871" y="5866"/>
                    <a:pt x="18826" y="5854"/>
                  </a:cubicBezTo>
                  <a:cubicBezTo>
                    <a:pt x="13246" y="3455"/>
                    <a:pt x="6897" y="755"/>
                    <a:pt x="5636" y="330"/>
                  </a:cubicBezTo>
                  <a:cubicBezTo>
                    <a:pt x="5613" y="308"/>
                    <a:pt x="5580" y="297"/>
                    <a:pt x="5546" y="297"/>
                  </a:cubicBezTo>
                  <a:lnTo>
                    <a:pt x="5502" y="286"/>
                  </a:lnTo>
                  <a:cubicBezTo>
                    <a:pt x="4787" y="86"/>
                    <a:pt x="3570" y="0"/>
                    <a:pt x="246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06"/>
            <p:cNvSpPr/>
            <p:nvPr/>
          </p:nvSpPr>
          <p:spPr>
            <a:xfrm>
              <a:off x="3858800" y="2899475"/>
              <a:ext cx="520900" cy="192525"/>
            </a:xfrm>
            <a:custGeom>
              <a:rect b="b" l="l" r="r" t="t"/>
              <a:pathLst>
                <a:path extrusionOk="0" h="7701" w="20836">
                  <a:moveTo>
                    <a:pt x="1" y="0"/>
                  </a:moveTo>
                  <a:cubicBezTo>
                    <a:pt x="6083" y="2968"/>
                    <a:pt x="16271" y="7700"/>
                    <a:pt x="16271" y="7700"/>
                  </a:cubicBezTo>
                  <a:lnTo>
                    <a:pt x="20836" y="6037"/>
                  </a:lnTo>
                  <a:cubicBezTo>
                    <a:pt x="19307" y="5368"/>
                    <a:pt x="17209" y="4464"/>
                    <a:pt x="14943" y="3493"/>
                  </a:cubicBezTo>
                  <a:cubicBezTo>
                    <a:pt x="14810" y="3850"/>
                    <a:pt x="14464" y="4196"/>
                    <a:pt x="13861" y="4341"/>
                  </a:cubicBezTo>
                  <a:cubicBezTo>
                    <a:pt x="13695" y="4382"/>
                    <a:pt x="13497" y="4402"/>
                    <a:pt x="13270" y="4402"/>
                  </a:cubicBezTo>
                  <a:cubicBezTo>
                    <a:pt x="10014" y="4402"/>
                    <a:pt x="940" y="396"/>
                    <a:pt x="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06"/>
            <p:cNvSpPr/>
            <p:nvPr/>
          </p:nvSpPr>
          <p:spPr>
            <a:xfrm>
              <a:off x="3811375" y="2876300"/>
              <a:ext cx="409875" cy="121675"/>
            </a:xfrm>
            <a:custGeom>
              <a:rect b="b" l="l" r="r" t="t"/>
              <a:pathLst>
                <a:path extrusionOk="0" h="4867" w="16395">
                  <a:moveTo>
                    <a:pt x="1" y="1"/>
                  </a:moveTo>
                  <a:lnTo>
                    <a:pt x="1" y="1"/>
                  </a:lnTo>
                  <a:cubicBezTo>
                    <a:pt x="525" y="257"/>
                    <a:pt x="1106" y="548"/>
                    <a:pt x="1742" y="860"/>
                  </a:cubicBezTo>
                  <a:cubicBezTo>
                    <a:pt x="2043" y="983"/>
                    <a:pt x="2333" y="1094"/>
                    <a:pt x="2634" y="1206"/>
                  </a:cubicBezTo>
                  <a:cubicBezTo>
                    <a:pt x="4331" y="1876"/>
                    <a:pt x="6038" y="2478"/>
                    <a:pt x="7757" y="3070"/>
                  </a:cubicBezTo>
                  <a:cubicBezTo>
                    <a:pt x="9475" y="3639"/>
                    <a:pt x="11216" y="4197"/>
                    <a:pt x="12990" y="4598"/>
                  </a:cubicBezTo>
                  <a:cubicBezTo>
                    <a:pt x="13437" y="4699"/>
                    <a:pt x="13894" y="4777"/>
                    <a:pt x="14352" y="4833"/>
                  </a:cubicBezTo>
                  <a:cubicBezTo>
                    <a:pt x="14575" y="4855"/>
                    <a:pt x="14809" y="4866"/>
                    <a:pt x="15044" y="4866"/>
                  </a:cubicBezTo>
                  <a:cubicBezTo>
                    <a:pt x="15289" y="4866"/>
                    <a:pt x="15524" y="4811"/>
                    <a:pt x="15747" y="4710"/>
                  </a:cubicBezTo>
                  <a:cubicBezTo>
                    <a:pt x="15992" y="4610"/>
                    <a:pt x="16216" y="4442"/>
                    <a:pt x="16394" y="4219"/>
                  </a:cubicBezTo>
                  <a:cubicBezTo>
                    <a:pt x="16349" y="4208"/>
                    <a:pt x="16305" y="4186"/>
                    <a:pt x="16260" y="4174"/>
                  </a:cubicBezTo>
                  <a:cubicBezTo>
                    <a:pt x="16093" y="4342"/>
                    <a:pt x="15892" y="4476"/>
                    <a:pt x="15669" y="4554"/>
                  </a:cubicBezTo>
                  <a:cubicBezTo>
                    <a:pt x="15459" y="4647"/>
                    <a:pt x="15236" y="4680"/>
                    <a:pt x="15008" y="4680"/>
                  </a:cubicBezTo>
                  <a:cubicBezTo>
                    <a:pt x="14800" y="4680"/>
                    <a:pt x="14587" y="4653"/>
                    <a:pt x="14374" y="4621"/>
                  </a:cubicBezTo>
                  <a:cubicBezTo>
                    <a:pt x="13928" y="4543"/>
                    <a:pt x="13493" y="4442"/>
                    <a:pt x="13057" y="4342"/>
                  </a:cubicBezTo>
                  <a:cubicBezTo>
                    <a:pt x="11305" y="3907"/>
                    <a:pt x="9587" y="3326"/>
                    <a:pt x="7857" y="2757"/>
                  </a:cubicBezTo>
                  <a:cubicBezTo>
                    <a:pt x="6139" y="2199"/>
                    <a:pt x="4431" y="1574"/>
                    <a:pt x="2724" y="9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06"/>
            <p:cNvSpPr/>
            <p:nvPr/>
          </p:nvSpPr>
          <p:spPr>
            <a:xfrm>
              <a:off x="4396425" y="2379600"/>
              <a:ext cx="276775" cy="641250"/>
            </a:xfrm>
            <a:custGeom>
              <a:rect b="b" l="l" r="r" t="t"/>
              <a:pathLst>
                <a:path extrusionOk="0" h="25650" w="11071">
                  <a:moveTo>
                    <a:pt x="956" y="1"/>
                  </a:moveTo>
                  <a:cubicBezTo>
                    <a:pt x="505" y="1"/>
                    <a:pt x="306" y="796"/>
                    <a:pt x="279" y="2996"/>
                  </a:cubicBezTo>
                  <a:cubicBezTo>
                    <a:pt x="268" y="3844"/>
                    <a:pt x="235" y="5730"/>
                    <a:pt x="212" y="8073"/>
                  </a:cubicBezTo>
                  <a:lnTo>
                    <a:pt x="212" y="8631"/>
                  </a:lnTo>
                  <a:cubicBezTo>
                    <a:pt x="201" y="8854"/>
                    <a:pt x="201" y="9089"/>
                    <a:pt x="201" y="9323"/>
                  </a:cubicBezTo>
                  <a:cubicBezTo>
                    <a:pt x="112" y="16153"/>
                    <a:pt x="0" y="25649"/>
                    <a:pt x="0" y="25649"/>
                  </a:cubicBezTo>
                  <a:lnTo>
                    <a:pt x="11070" y="20326"/>
                  </a:lnTo>
                  <a:cubicBezTo>
                    <a:pt x="11070" y="20326"/>
                    <a:pt x="10725" y="18965"/>
                    <a:pt x="10211" y="17034"/>
                  </a:cubicBezTo>
                  <a:cubicBezTo>
                    <a:pt x="10155" y="16800"/>
                    <a:pt x="10077" y="16554"/>
                    <a:pt x="10010" y="16309"/>
                  </a:cubicBezTo>
                  <a:cubicBezTo>
                    <a:pt x="10010" y="16264"/>
                    <a:pt x="9999" y="16231"/>
                    <a:pt x="9988" y="16197"/>
                  </a:cubicBezTo>
                  <a:cubicBezTo>
                    <a:pt x="8839" y="11912"/>
                    <a:pt x="7075" y="5674"/>
                    <a:pt x="6272" y="4647"/>
                  </a:cubicBezTo>
                  <a:cubicBezTo>
                    <a:pt x="5301" y="3397"/>
                    <a:pt x="2065" y="585"/>
                    <a:pt x="1339" y="139"/>
                  </a:cubicBezTo>
                  <a:cubicBezTo>
                    <a:pt x="1195" y="50"/>
                    <a:pt x="1068" y="1"/>
                    <a:pt x="956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06"/>
            <p:cNvSpPr/>
            <p:nvPr/>
          </p:nvSpPr>
          <p:spPr>
            <a:xfrm>
              <a:off x="4396425" y="2612675"/>
              <a:ext cx="276775" cy="408175"/>
            </a:xfrm>
            <a:custGeom>
              <a:rect b="b" l="l" r="r" t="t"/>
              <a:pathLst>
                <a:path extrusionOk="0" h="16327" w="11071">
                  <a:moveTo>
                    <a:pt x="201" y="0"/>
                  </a:moveTo>
                  <a:cubicBezTo>
                    <a:pt x="112" y="6830"/>
                    <a:pt x="0" y="16326"/>
                    <a:pt x="0" y="16326"/>
                  </a:cubicBezTo>
                  <a:lnTo>
                    <a:pt x="11070" y="11003"/>
                  </a:lnTo>
                  <a:cubicBezTo>
                    <a:pt x="11070" y="11003"/>
                    <a:pt x="10725" y="9642"/>
                    <a:pt x="10211" y="7711"/>
                  </a:cubicBezTo>
                  <a:cubicBezTo>
                    <a:pt x="9797" y="7783"/>
                    <a:pt x="9396" y="7817"/>
                    <a:pt x="9007" y="7817"/>
                  </a:cubicBezTo>
                  <a:cubicBezTo>
                    <a:pt x="4539" y="7817"/>
                    <a:pt x="1700" y="3347"/>
                    <a:pt x="20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06"/>
            <p:cNvSpPr/>
            <p:nvPr/>
          </p:nvSpPr>
          <p:spPr>
            <a:xfrm>
              <a:off x="4401725" y="2581425"/>
              <a:ext cx="245250" cy="207875"/>
            </a:xfrm>
            <a:custGeom>
              <a:rect b="b" l="l" r="r" t="t"/>
              <a:pathLst>
                <a:path extrusionOk="0" h="8315" w="9810">
                  <a:moveTo>
                    <a:pt x="0" y="0"/>
                  </a:moveTo>
                  <a:lnTo>
                    <a:pt x="0" y="558"/>
                  </a:lnTo>
                  <a:cubicBezTo>
                    <a:pt x="290" y="1183"/>
                    <a:pt x="625" y="1786"/>
                    <a:pt x="993" y="2377"/>
                  </a:cubicBezTo>
                  <a:cubicBezTo>
                    <a:pt x="1652" y="3493"/>
                    <a:pt x="2444" y="4531"/>
                    <a:pt x="3337" y="5468"/>
                  </a:cubicBezTo>
                  <a:cubicBezTo>
                    <a:pt x="3795" y="5937"/>
                    <a:pt x="4286" y="6372"/>
                    <a:pt x="4799" y="6774"/>
                  </a:cubicBezTo>
                  <a:cubicBezTo>
                    <a:pt x="5323" y="7165"/>
                    <a:pt x="5893" y="7499"/>
                    <a:pt x="6484" y="7778"/>
                  </a:cubicBezTo>
                  <a:cubicBezTo>
                    <a:pt x="7236" y="8134"/>
                    <a:pt x="8052" y="8314"/>
                    <a:pt x="8874" y="8314"/>
                  </a:cubicBezTo>
                  <a:cubicBezTo>
                    <a:pt x="9186" y="8314"/>
                    <a:pt x="9499" y="8288"/>
                    <a:pt x="9809" y="8236"/>
                  </a:cubicBezTo>
                  <a:cubicBezTo>
                    <a:pt x="9798" y="8202"/>
                    <a:pt x="9787" y="8158"/>
                    <a:pt x="9776" y="8124"/>
                  </a:cubicBezTo>
                  <a:cubicBezTo>
                    <a:pt x="8705" y="8113"/>
                    <a:pt x="7645" y="7834"/>
                    <a:pt x="6718" y="7298"/>
                  </a:cubicBezTo>
                  <a:cubicBezTo>
                    <a:pt x="5636" y="6685"/>
                    <a:pt x="4654" y="5915"/>
                    <a:pt x="3817" y="5000"/>
                  </a:cubicBezTo>
                  <a:cubicBezTo>
                    <a:pt x="3370" y="4553"/>
                    <a:pt x="2969" y="4073"/>
                    <a:pt x="2567" y="3594"/>
                  </a:cubicBezTo>
                  <a:cubicBezTo>
                    <a:pt x="2165" y="3103"/>
                    <a:pt x="1797" y="2600"/>
                    <a:pt x="1418" y="2087"/>
                  </a:cubicBezTo>
                  <a:cubicBezTo>
                    <a:pt x="927" y="1406"/>
                    <a:pt x="447" y="714"/>
                    <a:pt x="0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06"/>
            <p:cNvSpPr/>
            <p:nvPr/>
          </p:nvSpPr>
          <p:spPr>
            <a:xfrm>
              <a:off x="4174625" y="2238575"/>
              <a:ext cx="2467400" cy="994325"/>
            </a:xfrm>
            <a:custGeom>
              <a:rect b="b" l="l" r="r" t="t"/>
              <a:pathLst>
                <a:path extrusionOk="0" h="39773" w="98696">
                  <a:moveTo>
                    <a:pt x="83334" y="1"/>
                  </a:moveTo>
                  <a:cubicBezTo>
                    <a:pt x="81505" y="1"/>
                    <a:pt x="79637" y="224"/>
                    <a:pt x="77838" y="713"/>
                  </a:cubicBezTo>
                  <a:cubicBezTo>
                    <a:pt x="69982" y="2834"/>
                    <a:pt x="15825" y="26726"/>
                    <a:pt x="10334" y="29192"/>
                  </a:cubicBezTo>
                  <a:cubicBezTo>
                    <a:pt x="4833" y="31659"/>
                    <a:pt x="0" y="34248"/>
                    <a:pt x="1139" y="37093"/>
                  </a:cubicBezTo>
                  <a:cubicBezTo>
                    <a:pt x="1701" y="38482"/>
                    <a:pt x="4678" y="39772"/>
                    <a:pt x="16657" y="39772"/>
                  </a:cubicBezTo>
                  <a:cubicBezTo>
                    <a:pt x="16810" y="39772"/>
                    <a:pt x="16964" y="39772"/>
                    <a:pt x="17119" y="39772"/>
                  </a:cubicBezTo>
                  <a:cubicBezTo>
                    <a:pt x="28680" y="39738"/>
                    <a:pt x="49236" y="34794"/>
                    <a:pt x="53834" y="32886"/>
                  </a:cubicBezTo>
                  <a:cubicBezTo>
                    <a:pt x="88919" y="18345"/>
                    <a:pt x="98695" y="12710"/>
                    <a:pt x="96374" y="5981"/>
                  </a:cubicBezTo>
                  <a:cubicBezTo>
                    <a:pt x="95179" y="2524"/>
                    <a:pt x="89477" y="1"/>
                    <a:pt x="83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06"/>
            <p:cNvSpPr/>
            <p:nvPr/>
          </p:nvSpPr>
          <p:spPr>
            <a:xfrm>
              <a:off x="4188025" y="2238375"/>
              <a:ext cx="2454000" cy="994525"/>
            </a:xfrm>
            <a:custGeom>
              <a:rect b="b" l="l" r="r" t="t"/>
              <a:pathLst>
                <a:path extrusionOk="0" h="39781" w="98160">
                  <a:moveTo>
                    <a:pt x="82784" y="1"/>
                  </a:moveTo>
                  <a:cubicBezTo>
                    <a:pt x="81925" y="1"/>
                    <a:pt x="81057" y="50"/>
                    <a:pt x="80192" y="152"/>
                  </a:cubicBezTo>
                  <a:cubicBezTo>
                    <a:pt x="84745" y="721"/>
                    <a:pt x="88607" y="2775"/>
                    <a:pt x="89522" y="5431"/>
                  </a:cubicBezTo>
                  <a:cubicBezTo>
                    <a:pt x="91631" y="11535"/>
                    <a:pt x="79199" y="12629"/>
                    <a:pt x="47361" y="25830"/>
                  </a:cubicBezTo>
                  <a:cubicBezTo>
                    <a:pt x="43187" y="27560"/>
                    <a:pt x="28100" y="36063"/>
                    <a:pt x="17610" y="36097"/>
                  </a:cubicBezTo>
                  <a:cubicBezTo>
                    <a:pt x="17456" y="36097"/>
                    <a:pt x="17304" y="36098"/>
                    <a:pt x="17153" y="36098"/>
                  </a:cubicBezTo>
                  <a:cubicBezTo>
                    <a:pt x="6319" y="36098"/>
                    <a:pt x="3609" y="34919"/>
                    <a:pt x="3102" y="33664"/>
                  </a:cubicBezTo>
                  <a:cubicBezTo>
                    <a:pt x="2991" y="33396"/>
                    <a:pt x="2946" y="33106"/>
                    <a:pt x="2957" y="32827"/>
                  </a:cubicBezTo>
                  <a:lnTo>
                    <a:pt x="2957" y="32827"/>
                  </a:lnTo>
                  <a:cubicBezTo>
                    <a:pt x="1049" y="34189"/>
                    <a:pt x="0" y="35617"/>
                    <a:pt x="603" y="37101"/>
                  </a:cubicBezTo>
                  <a:cubicBezTo>
                    <a:pt x="1154" y="38490"/>
                    <a:pt x="4142" y="39780"/>
                    <a:pt x="16121" y="39780"/>
                  </a:cubicBezTo>
                  <a:cubicBezTo>
                    <a:pt x="16274" y="39780"/>
                    <a:pt x="16428" y="39780"/>
                    <a:pt x="16583" y="39780"/>
                  </a:cubicBezTo>
                  <a:cubicBezTo>
                    <a:pt x="28144" y="39735"/>
                    <a:pt x="48700" y="34802"/>
                    <a:pt x="53309" y="32894"/>
                  </a:cubicBezTo>
                  <a:cubicBezTo>
                    <a:pt x="88383" y="18353"/>
                    <a:pt x="98159" y="12718"/>
                    <a:pt x="95838" y="5989"/>
                  </a:cubicBezTo>
                  <a:cubicBezTo>
                    <a:pt x="94643" y="2522"/>
                    <a:pt x="88937" y="1"/>
                    <a:pt x="82784" y="1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06"/>
            <p:cNvSpPr/>
            <p:nvPr/>
          </p:nvSpPr>
          <p:spPr>
            <a:xfrm>
              <a:off x="4632175" y="2917600"/>
              <a:ext cx="31250" cy="59175"/>
            </a:xfrm>
            <a:custGeom>
              <a:rect b="b" l="l" r="r" t="t"/>
              <a:pathLst>
                <a:path extrusionOk="0" h="2367" w="1250">
                  <a:moveTo>
                    <a:pt x="1250" y="0"/>
                  </a:moveTo>
                  <a:lnTo>
                    <a:pt x="0" y="536"/>
                  </a:lnTo>
                  <a:lnTo>
                    <a:pt x="0" y="2366"/>
                  </a:lnTo>
                  <a:lnTo>
                    <a:pt x="1250" y="1831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06"/>
            <p:cNvSpPr/>
            <p:nvPr/>
          </p:nvSpPr>
          <p:spPr>
            <a:xfrm>
              <a:off x="4689075" y="2891925"/>
              <a:ext cx="33225" cy="60300"/>
            </a:xfrm>
            <a:custGeom>
              <a:rect b="b" l="l" r="r" t="t"/>
              <a:pathLst>
                <a:path extrusionOk="0" h="2412" w="1329">
                  <a:moveTo>
                    <a:pt x="1329" y="1"/>
                  </a:moveTo>
                  <a:lnTo>
                    <a:pt x="1" y="581"/>
                  </a:lnTo>
                  <a:lnTo>
                    <a:pt x="1" y="2411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06"/>
            <p:cNvSpPr/>
            <p:nvPr/>
          </p:nvSpPr>
          <p:spPr>
            <a:xfrm>
              <a:off x="4747950" y="2866550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8" y="0"/>
                  </a:moveTo>
                  <a:lnTo>
                    <a:pt x="0" y="580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06"/>
            <p:cNvSpPr/>
            <p:nvPr/>
          </p:nvSpPr>
          <p:spPr>
            <a:xfrm>
              <a:off x="4806800" y="2841150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06"/>
            <p:cNvSpPr/>
            <p:nvPr/>
          </p:nvSpPr>
          <p:spPr>
            <a:xfrm>
              <a:off x="4865675" y="2815500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9" y="0"/>
                  </a:moveTo>
                  <a:lnTo>
                    <a:pt x="1" y="580"/>
                  </a:lnTo>
                  <a:lnTo>
                    <a:pt x="1" y="241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06"/>
            <p:cNvSpPr/>
            <p:nvPr/>
          </p:nvSpPr>
          <p:spPr>
            <a:xfrm>
              <a:off x="4924550" y="2790100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06"/>
            <p:cNvSpPr/>
            <p:nvPr/>
          </p:nvSpPr>
          <p:spPr>
            <a:xfrm>
              <a:off x="4983400" y="2764700"/>
              <a:ext cx="33225" cy="60025"/>
            </a:xfrm>
            <a:custGeom>
              <a:rect b="b" l="l" r="r" t="t"/>
              <a:pathLst>
                <a:path extrusionOk="0" h="2401" w="1329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06"/>
            <p:cNvSpPr/>
            <p:nvPr/>
          </p:nvSpPr>
          <p:spPr>
            <a:xfrm>
              <a:off x="5042275" y="2739050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06"/>
            <p:cNvSpPr/>
            <p:nvPr/>
          </p:nvSpPr>
          <p:spPr>
            <a:xfrm>
              <a:off x="5101150" y="2713650"/>
              <a:ext cx="33225" cy="60300"/>
            </a:xfrm>
            <a:custGeom>
              <a:rect b="b" l="l" r="r" t="t"/>
              <a:pathLst>
                <a:path extrusionOk="0" h="2412" w="1329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06"/>
            <p:cNvSpPr/>
            <p:nvPr/>
          </p:nvSpPr>
          <p:spPr>
            <a:xfrm>
              <a:off x="5160000" y="2688275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06"/>
            <p:cNvSpPr/>
            <p:nvPr/>
          </p:nvSpPr>
          <p:spPr>
            <a:xfrm>
              <a:off x="5218875" y="2662600"/>
              <a:ext cx="33225" cy="60300"/>
            </a:xfrm>
            <a:custGeom>
              <a:rect b="b" l="l" r="r" t="t"/>
              <a:pathLst>
                <a:path extrusionOk="0" h="2412" w="1329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06"/>
            <p:cNvSpPr/>
            <p:nvPr/>
          </p:nvSpPr>
          <p:spPr>
            <a:xfrm>
              <a:off x="5277750" y="2637225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8" y="0"/>
                  </a:moveTo>
                  <a:lnTo>
                    <a:pt x="0" y="569"/>
                  </a:lnTo>
                  <a:lnTo>
                    <a:pt x="0" y="2399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06"/>
            <p:cNvSpPr/>
            <p:nvPr/>
          </p:nvSpPr>
          <p:spPr>
            <a:xfrm>
              <a:off x="5336600" y="2611825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06"/>
            <p:cNvSpPr/>
            <p:nvPr/>
          </p:nvSpPr>
          <p:spPr>
            <a:xfrm>
              <a:off x="5395475" y="2586150"/>
              <a:ext cx="33225" cy="60300"/>
            </a:xfrm>
            <a:custGeom>
              <a:rect b="b" l="l" r="r" t="t"/>
              <a:pathLst>
                <a:path extrusionOk="0" h="2412" w="1329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06"/>
            <p:cNvSpPr/>
            <p:nvPr/>
          </p:nvSpPr>
          <p:spPr>
            <a:xfrm>
              <a:off x="5454350" y="2560775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8" y="0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06"/>
            <p:cNvSpPr/>
            <p:nvPr/>
          </p:nvSpPr>
          <p:spPr>
            <a:xfrm>
              <a:off x="5513200" y="2535375"/>
              <a:ext cx="33225" cy="60025"/>
            </a:xfrm>
            <a:custGeom>
              <a:rect b="b" l="l" r="r" t="t"/>
              <a:pathLst>
                <a:path extrusionOk="0" h="2401" w="1329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06"/>
            <p:cNvSpPr/>
            <p:nvPr/>
          </p:nvSpPr>
          <p:spPr>
            <a:xfrm>
              <a:off x="5572075" y="2509725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8" y="0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0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06"/>
            <p:cNvSpPr/>
            <p:nvPr/>
          </p:nvSpPr>
          <p:spPr>
            <a:xfrm>
              <a:off x="5630950" y="2484325"/>
              <a:ext cx="33200" cy="60000"/>
            </a:xfrm>
            <a:custGeom>
              <a:rect b="b" l="l" r="r" t="t"/>
              <a:pathLst>
                <a:path extrusionOk="0" h="2400" w="1328">
                  <a:moveTo>
                    <a:pt x="1328" y="1"/>
                  </a:moveTo>
                  <a:lnTo>
                    <a:pt x="0" y="570"/>
                  </a:lnTo>
                  <a:lnTo>
                    <a:pt x="0" y="2400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06"/>
            <p:cNvSpPr/>
            <p:nvPr/>
          </p:nvSpPr>
          <p:spPr>
            <a:xfrm>
              <a:off x="5689800" y="2458950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6"/>
            <p:cNvSpPr/>
            <p:nvPr/>
          </p:nvSpPr>
          <p:spPr>
            <a:xfrm>
              <a:off x="5748675" y="2433275"/>
              <a:ext cx="33225" cy="60275"/>
            </a:xfrm>
            <a:custGeom>
              <a:rect b="b" l="l" r="r" t="t"/>
              <a:pathLst>
                <a:path extrusionOk="0" h="2411" w="1329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06"/>
            <p:cNvSpPr/>
            <p:nvPr/>
          </p:nvSpPr>
          <p:spPr>
            <a:xfrm>
              <a:off x="5807525" y="2407900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0"/>
                  </a:moveTo>
                  <a:lnTo>
                    <a:pt x="1" y="569"/>
                  </a:lnTo>
                  <a:lnTo>
                    <a:pt x="1" y="2399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06"/>
            <p:cNvSpPr/>
            <p:nvPr/>
          </p:nvSpPr>
          <p:spPr>
            <a:xfrm>
              <a:off x="5866400" y="2382500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0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6"/>
            <p:cNvSpPr/>
            <p:nvPr/>
          </p:nvSpPr>
          <p:spPr>
            <a:xfrm>
              <a:off x="5925275" y="2356825"/>
              <a:ext cx="33225" cy="60300"/>
            </a:xfrm>
            <a:custGeom>
              <a:rect b="b" l="l" r="r" t="t"/>
              <a:pathLst>
                <a:path extrusionOk="0" h="2412" w="1329">
                  <a:moveTo>
                    <a:pt x="1328" y="1"/>
                  </a:moveTo>
                  <a:lnTo>
                    <a:pt x="0" y="581"/>
                  </a:lnTo>
                  <a:lnTo>
                    <a:pt x="0" y="2411"/>
                  </a:lnTo>
                  <a:lnTo>
                    <a:pt x="1328" y="1831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06"/>
            <p:cNvSpPr/>
            <p:nvPr/>
          </p:nvSpPr>
          <p:spPr>
            <a:xfrm>
              <a:off x="5984125" y="2331450"/>
              <a:ext cx="33225" cy="60000"/>
            </a:xfrm>
            <a:custGeom>
              <a:rect b="b" l="l" r="r" t="t"/>
              <a:pathLst>
                <a:path extrusionOk="0" h="2400" w="1329">
                  <a:moveTo>
                    <a:pt x="1329" y="0"/>
                  </a:moveTo>
                  <a:lnTo>
                    <a:pt x="1" y="569"/>
                  </a:lnTo>
                  <a:lnTo>
                    <a:pt x="1" y="2400"/>
                  </a:lnTo>
                  <a:lnTo>
                    <a:pt x="1329" y="1830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06"/>
            <p:cNvSpPr/>
            <p:nvPr/>
          </p:nvSpPr>
          <p:spPr>
            <a:xfrm>
              <a:off x="6043000" y="2306050"/>
              <a:ext cx="33225" cy="60025"/>
            </a:xfrm>
            <a:custGeom>
              <a:rect b="b" l="l" r="r" t="t"/>
              <a:pathLst>
                <a:path extrusionOk="0" h="2401" w="1329">
                  <a:moveTo>
                    <a:pt x="1329" y="1"/>
                  </a:moveTo>
                  <a:lnTo>
                    <a:pt x="1" y="570"/>
                  </a:lnTo>
                  <a:lnTo>
                    <a:pt x="1" y="2400"/>
                  </a:lnTo>
                  <a:lnTo>
                    <a:pt x="1329" y="183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6"/>
            <p:cNvSpPr/>
            <p:nvPr/>
          </p:nvSpPr>
          <p:spPr>
            <a:xfrm>
              <a:off x="6230200" y="2258350"/>
              <a:ext cx="61675" cy="30425"/>
            </a:xfrm>
            <a:custGeom>
              <a:rect b="b" l="l" r="r" t="t"/>
              <a:pathLst>
                <a:path extrusionOk="0" h="1217" w="2467">
                  <a:moveTo>
                    <a:pt x="2467" y="1"/>
                  </a:moveTo>
                  <a:cubicBezTo>
                    <a:pt x="1574" y="213"/>
                    <a:pt x="726" y="603"/>
                    <a:pt x="1" y="1150"/>
                  </a:cubicBezTo>
                  <a:cubicBezTo>
                    <a:pt x="860" y="1172"/>
                    <a:pt x="1675" y="1195"/>
                    <a:pt x="2467" y="1217"/>
                  </a:cubicBezTo>
                  <a:lnTo>
                    <a:pt x="24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06"/>
            <p:cNvSpPr/>
            <p:nvPr/>
          </p:nvSpPr>
          <p:spPr>
            <a:xfrm>
              <a:off x="6317525" y="2250900"/>
              <a:ext cx="46625" cy="42350"/>
            </a:xfrm>
            <a:custGeom>
              <a:rect b="b" l="l" r="r" t="t"/>
              <a:pathLst>
                <a:path extrusionOk="0" h="1694" w="1865">
                  <a:moveTo>
                    <a:pt x="1422" y="0"/>
                  </a:moveTo>
                  <a:cubicBezTo>
                    <a:pt x="945" y="0"/>
                    <a:pt x="469" y="29"/>
                    <a:pt x="1" y="98"/>
                  </a:cubicBezTo>
                  <a:lnTo>
                    <a:pt x="1" y="1571"/>
                  </a:lnTo>
                  <a:cubicBezTo>
                    <a:pt x="625" y="1604"/>
                    <a:pt x="1250" y="1638"/>
                    <a:pt x="1864" y="1693"/>
                  </a:cubicBezTo>
                  <a:lnTo>
                    <a:pt x="1864" y="8"/>
                  </a:lnTo>
                  <a:cubicBezTo>
                    <a:pt x="1717" y="3"/>
                    <a:pt x="1569" y="0"/>
                    <a:pt x="142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06"/>
            <p:cNvSpPr/>
            <p:nvPr/>
          </p:nvSpPr>
          <p:spPr>
            <a:xfrm>
              <a:off x="6389775" y="2253875"/>
              <a:ext cx="122500" cy="56675"/>
            </a:xfrm>
            <a:custGeom>
              <a:rect b="b" l="l" r="r" t="t"/>
              <a:pathLst>
                <a:path extrusionOk="0" h="2267" w="4900">
                  <a:moveTo>
                    <a:pt x="1" y="1"/>
                  </a:moveTo>
                  <a:lnTo>
                    <a:pt x="1" y="1675"/>
                  </a:lnTo>
                  <a:cubicBezTo>
                    <a:pt x="659" y="1742"/>
                    <a:pt x="1329" y="1820"/>
                    <a:pt x="2010" y="1920"/>
                  </a:cubicBezTo>
                  <a:cubicBezTo>
                    <a:pt x="2478" y="1965"/>
                    <a:pt x="2936" y="2054"/>
                    <a:pt x="3416" y="2110"/>
                  </a:cubicBezTo>
                  <a:cubicBezTo>
                    <a:pt x="3896" y="2166"/>
                    <a:pt x="4375" y="2255"/>
                    <a:pt x="4900" y="2266"/>
                  </a:cubicBezTo>
                  <a:cubicBezTo>
                    <a:pt x="4710" y="2099"/>
                    <a:pt x="4520" y="1932"/>
                    <a:pt x="4320" y="1775"/>
                  </a:cubicBezTo>
                  <a:cubicBezTo>
                    <a:pt x="4130" y="1619"/>
                    <a:pt x="3918" y="1474"/>
                    <a:pt x="3706" y="1340"/>
                  </a:cubicBezTo>
                  <a:cubicBezTo>
                    <a:pt x="3271" y="1072"/>
                    <a:pt x="2824" y="838"/>
                    <a:pt x="2356" y="648"/>
                  </a:cubicBezTo>
                  <a:cubicBezTo>
                    <a:pt x="1597" y="336"/>
                    <a:pt x="804" y="113"/>
                    <a:pt x="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6"/>
            <p:cNvSpPr/>
            <p:nvPr/>
          </p:nvSpPr>
          <p:spPr>
            <a:xfrm>
              <a:off x="3578975" y="2053400"/>
              <a:ext cx="1875400" cy="817625"/>
            </a:xfrm>
            <a:custGeom>
              <a:rect b="b" l="l" r="r" t="t"/>
              <a:pathLst>
                <a:path extrusionOk="0" h="32705" w="75016">
                  <a:moveTo>
                    <a:pt x="3195" y="0"/>
                  </a:moveTo>
                  <a:cubicBezTo>
                    <a:pt x="1646" y="0"/>
                    <a:pt x="270" y="88"/>
                    <a:pt x="113" y="298"/>
                  </a:cubicBezTo>
                  <a:cubicBezTo>
                    <a:pt x="1" y="454"/>
                    <a:pt x="7255" y="4482"/>
                    <a:pt x="16751" y="9672"/>
                  </a:cubicBezTo>
                  <a:lnTo>
                    <a:pt x="16796" y="9694"/>
                  </a:lnTo>
                  <a:cubicBezTo>
                    <a:pt x="34595" y="19414"/>
                    <a:pt x="59403" y="32705"/>
                    <a:pt x="59403" y="32705"/>
                  </a:cubicBezTo>
                  <a:lnTo>
                    <a:pt x="75015" y="25194"/>
                  </a:lnTo>
                  <a:cubicBezTo>
                    <a:pt x="75015" y="25194"/>
                    <a:pt x="66824" y="22159"/>
                    <a:pt x="56156" y="18197"/>
                  </a:cubicBezTo>
                  <a:cubicBezTo>
                    <a:pt x="36504" y="10910"/>
                    <a:pt x="8438" y="510"/>
                    <a:pt x="7634" y="298"/>
                  </a:cubicBezTo>
                  <a:cubicBezTo>
                    <a:pt x="7455" y="253"/>
                    <a:pt x="7277" y="220"/>
                    <a:pt x="7087" y="197"/>
                  </a:cubicBezTo>
                  <a:cubicBezTo>
                    <a:pt x="6185" y="74"/>
                    <a:pt x="4617" y="0"/>
                    <a:pt x="3195" y="0"/>
                  </a:cubicBezTo>
                  <a:close/>
                </a:path>
              </a:pathLst>
            </a:custGeom>
            <a:solidFill>
              <a:srgbClr val="87B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6"/>
            <p:cNvSpPr/>
            <p:nvPr/>
          </p:nvSpPr>
          <p:spPr>
            <a:xfrm>
              <a:off x="3998850" y="2295725"/>
              <a:ext cx="1455525" cy="575300"/>
            </a:xfrm>
            <a:custGeom>
              <a:rect b="b" l="l" r="r" t="t"/>
              <a:pathLst>
                <a:path extrusionOk="0" h="23012" w="58221">
                  <a:moveTo>
                    <a:pt x="1" y="1"/>
                  </a:moveTo>
                  <a:cubicBezTo>
                    <a:pt x="17800" y="9721"/>
                    <a:pt x="42608" y="23012"/>
                    <a:pt x="42608" y="23012"/>
                  </a:cubicBezTo>
                  <a:lnTo>
                    <a:pt x="58220" y="15501"/>
                  </a:lnTo>
                  <a:cubicBezTo>
                    <a:pt x="58220" y="15501"/>
                    <a:pt x="50029" y="12466"/>
                    <a:pt x="39349" y="8504"/>
                  </a:cubicBezTo>
                  <a:lnTo>
                    <a:pt x="39349" y="8504"/>
                  </a:lnTo>
                  <a:cubicBezTo>
                    <a:pt x="39461" y="11105"/>
                    <a:pt x="39048" y="13459"/>
                    <a:pt x="37475" y="14363"/>
                  </a:cubicBezTo>
                  <a:cubicBezTo>
                    <a:pt x="37184" y="14532"/>
                    <a:pt x="36757" y="14611"/>
                    <a:pt x="36215" y="14611"/>
                  </a:cubicBezTo>
                  <a:cubicBezTo>
                    <a:pt x="29001" y="14611"/>
                    <a:pt x="1298" y="644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6"/>
            <p:cNvSpPr/>
            <p:nvPr/>
          </p:nvSpPr>
          <p:spPr>
            <a:xfrm>
              <a:off x="3921300" y="2253325"/>
              <a:ext cx="1051250" cy="374150"/>
            </a:xfrm>
            <a:custGeom>
              <a:rect b="b" l="l" r="r" t="t"/>
              <a:pathLst>
                <a:path extrusionOk="0" h="14966" w="42050">
                  <a:moveTo>
                    <a:pt x="1" y="1"/>
                  </a:moveTo>
                  <a:lnTo>
                    <a:pt x="5402" y="2947"/>
                  </a:lnTo>
                  <a:lnTo>
                    <a:pt x="5413" y="2958"/>
                  </a:lnTo>
                  <a:cubicBezTo>
                    <a:pt x="6094" y="3259"/>
                    <a:pt x="6774" y="3561"/>
                    <a:pt x="7455" y="3862"/>
                  </a:cubicBezTo>
                  <a:cubicBezTo>
                    <a:pt x="12187" y="5938"/>
                    <a:pt x="16952" y="7935"/>
                    <a:pt x="21773" y="9821"/>
                  </a:cubicBezTo>
                  <a:cubicBezTo>
                    <a:pt x="24183" y="10758"/>
                    <a:pt x="26605" y="11662"/>
                    <a:pt x="29049" y="12522"/>
                  </a:cubicBezTo>
                  <a:cubicBezTo>
                    <a:pt x="30276" y="12946"/>
                    <a:pt x="31504" y="13347"/>
                    <a:pt x="32754" y="13727"/>
                  </a:cubicBezTo>
                  <a:cubicBezTo>
                    <a:pt x="33992" y="14106"/>
                    <a:pt x="35242" y="14463"/>
                    <a:pt x="36537" y="14720"/>
                  </a:cubicBezTo>
                  <a:cubicBezTo>
                    <a:pt x="37195" y="14876"/>
                    <a:pt x="37865" y="14954"/>
                    <a:pt x="38534" y="14966"/>
                  </a:cubicBezTo>
                  <a:cubicBezTo>
                    <a:pt x="38724" y="14966"/>
                    <a:pt x="38914" y="14943"/>
                    <a:pt x="39092" y="14899"/>
                  </a:cubicBezTo>
                  <a:cubicBezTo>
                    <a:pt x="39282" y="14843"/>
                    <a:pt x="39461" y="14765"/>
                    <a:pt x="39617" y="14675"/>
                  </a:cubicBezTo>
                  <a:cubicBezTo>
                    <a:pt x="39929" y="14497"/>
                    <a:pt x="40219" y="14285"/>
                    <a:pt x="40476" y="14028"/>
                  </a:cubicBezTo>
                  <a:cubicBezTo>
                    <a:pt x="40956" y="13537"/>
                    <a:pt x="41324" y="12934"/>
                    <a:pt x="41559" y="12287"/>
                  </a:cubicBezTo>
                  <a:cubicBezTo>
                    <a:pt x="41782" y="11651"/>
                    <a:pt x="41938" y="11004"/>
                    <a:pt x="42016" y="10334"/>
                  </a:cubicBezTo>
                  <a:cubicBezTo>
                    <a:pt x="42027" y="10245"/>
                    <a:pt x="42038" y="10145"/>
                    <a:pt x="42050" y="10055"/>
                  </a:cubicBezTo>
                  <a:lnTo>
                    <a:pt x="41570" y="9877"/>
                  </a:lnTo>
                  <a:cubicBezTo>
                    <a:pt x="41547" y="10011"/>
                    <a:pt x="41536" y="10133"/>
                    <a:pt x="41514" y="10256"/>
                  </a:cubicBezTo>
                  <a:cubicBezTo>
                    <a:pt x="41291" y="11484"/>
                    <a:pt x="40867" y="12734"/>
                    <a:pt x="39996" y="13537"/>
                  </a:cubicBezTo>
                  <a:cubicBezTo>
                    <a:pt x="39784" y="13738"/>
                    <a:pt x="39539" y="13905"/>
                    <a:pt x="39282" y="14028"/>
                  </a:cubicBezTo>
                  <a:cubicBezTo>
                    <a:pt x="39170" y="14095"/>
                    <a:pt x="39048" y="14151"/>
                    <a:pt x="38925" y="14184"/>
                  </a:cubicBezTo>
                  <a:cubicBezTo>
                    <a:pt x="38827" y="14201"/>
                    <a:pt x="38729" y="14211"/>
                    <a:pt x="38631" y="14211"/>
                  </a:cubicBezTo>
                  <a:cubicBezTo>
                    <a:pt x="38595" y="14211"/>
                    <a:pt x="38559" y="14210"/>
                    <a:pt x="38523" y="14207"/>
                  </a:cubicBezTo>
                  <a:cubicBezTo>
                    <a:pt x="37909" y="14173"/>
                    <a:pt x="37296" y="14084"/>
                    <a:pt x="36693" y="13928"/>
                  </a:cubicBezTo>
                  <a:cubicBezTo>
                    <a:pt x="34227" y="13336"/>
                    <a:pt x="31783" y="12488"/>
                    <a:pt x="29361" y="11618"/>
                  </a:cubicBezTo>
                  <a:cubicBezTo>
                    <a:pt x="26951" y="10747"/>
                    <a:pt x="24529" y="9821"/>
                    <a:pt x="22130" y="8895"/>
                  </a:cubicBezTo>
                  <a:cubicBezTo>
                    <a:pt x="17320" y="7020"/>
                    <a:pt x="12533" y="5078"/>
                    <a:pt x="7745" y="3148"/>
                  </a:cubicBezTo>
                  <a:cubicBezTo>
                    <a:pt x="5167" y="2087"/>
                    <a:pt x="2590" y="1038"/>
                    <a:pt x="1" y="1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6"/>
            <p:cNvSpPr/>
            <p:nvPr/>
          </p:nvSpPr>
          <p:spPr>
            <a:xfrm>
              <a:off x="3755875" y="2058325"/>
              <a:ext cx="1755400" cy="655075"/>
            </a:xfrm>
            <a:custGeom>
              <a:rect b="b" l="l" r="r" t="t"/>
              <a:pathLst>
                <a:path extrusionOk="0" h="26203" w="70216">
                  <a:moveTo>
                    <a:pt x="0" y="0"/>
                  </a:moveTo>
                  <a:lnTo>
                    <a:pt x="45" y="11"/>
                  </a:lnTo>
                  <a:cubicBezTo>
                    <a:pt x="67" y="23"/>
                    <a:pt x="101" y="34"/>
                    <a:pt x="145" y="45"/>
                  </a:cubicBezTo>
                  <a:cubicBezTo>
                    <a:pt x="179" y="56"/>
                    <a:pt x="223" y="78"/>
                    <a:pt x="268" y="101"/>
                  </a:cubicBezTo>
                  <a:cubicBezTo>
                    <a:pt x="4397" y="1730"/>
                    <a:pt x="53722" y="21237"/>
                    <a:pt x="65584" y="26203"/>
                  </a:cubicBezTo>
                  <a:lnTo>
                    <a:pt x="70216" y="23971"/>
                  </a:lnTo>
                  <a:cubicBezTo>
                    <a:pt x="70216" y="23971"/>
                    <a:pt x="1786" y="435"/>
                    <a:pt x="547" y="101"/>
                  </a:cubicBezTo>
                  <a:cubicBezTo>
                    <a:pt x="368" y="56"/>
                    <a:pt x="190" y="2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06"/>
            <p:cNvSpPr/>
            <p:nvPr/>
          </p:nvSpPr>
          <p:spPr>
            <a:xfrm>
              <a:off x="4591700" y="2589400"/>
              <a:ext cx="143425" cy="96075"/>
            </a:xfrm>
            <a:custGeom>
              <a:rect b="b" l="l" r="r" t="t"/>
              <a:pathLst>
                <a:path extrusionOk="0" h="3843" w="5737">
                  <a:moveTo>
                    <a:pt x="4302" y="0"/>
                  </a:moveTo>
                  <a:cubicBezTo>
                    <a:pt x="3797" y="0"/>
                    <a:pt x="3252" y="246"/>
                    <a:pt x="2947" y="395"/>
                  </a:cubicBezTo>
                  <a:cubicBezTo>
                    <a:pt x="492" y="1578"/>
                    <a:pt x="1" y="2248"/>
                    <a:pt x="46" y="2873"/>
                  </a:cubicBezTo>
                  <a:cubicBezTo>
                    <a:pt x="102" y="3583"/>
                    <a:pt x="486" y="3842"/>
                    <a:pt x="1033" y="3842"/>
                  </a:cubicBezTo>
                  <a:cubicBezTo>
                    <a:pt x="1673" y="3842"/>
                    <a:pt x="2536" y="3488"/>
                    <a:pt x="3360" y="3085"/>
                  </a:cubicBezTo>
                  <a:cubicBezTo>
                    <a:pt x="3929" y="2806"/>
                    <a:pt x="5737" y="2002"/>
                    <a:pt x="5335" y="775"/>
                  </a:cubicBezTo>
                  <a:cubicBezTo>
                    <a:pt x="5144" y="184"/>
                    <a:pt x="4738" y="0"/>
                    <a:pt x="4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06"/>
            <p:cNvSpPr/>
            <p:nvPr/>
          </p:nvSpPr>
          <p:spPr>
            <a:xfrm>
              <a:off x="4261675" y="2422550"/>
              <a:ext cx="143150" cy="95975"/>
            </a:xfrm>
            <a:custGeom>
              <a:rect b="b" l="l" r="r" t="t"/>
              <a:pathLst>
                <a:path extrusionOk="0" h="3839" w="5726">
                  <a:moveTo>
                    <a:pt x="4300" y="1"/>
                  </a:moveTo>
                  <a:cubicBezTo>
                    <a:pt x="3794" y="1"/>
                    <a:pt x="3246" y="247"/>
                    <a:pt x="2935" y="396"/>
                  </a:cubicBezTo>
                  <a:cubicBezTo>
                    <a:pt x="480" y="1579"/>
                    <a:pt x="0" y="2249"/>
                    <a:pt x="45" y="2873"/>
                  </a:cubicBezTo>
                  <a:cubicBezTo>
                    <a:pt x="101" y="3581"/>
                    <a:pt x="481" y="3839"/>
                    <a:pt x="1023" y="3839"/>
                  </a:cubicBezTo>
                  <a:cubicBezTo>
                    <a:pt x="1660" y="3839"/>
                    <a:pt x="2522" y="3483"/>
                    <a:pt x="3348" y="3085"/>
                  </a:cubicBezTo>
                  <a:cubicBezTo>
                    <a:pt x="3928" y="2806"/>
                    <a:pt x="5725" y="2003"/>
                    <a:pt x="5334" y="775"/>
                  </a:cubicBezTo>
                  <a:cubicBezTo>
                    <a:pt x="5143" y="185"/>
                    <a:pt x="4737" y="1"/>
                    <a:pt x="4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06"/>
            <p:cNvSpPr/>
            <p:nvPr/>
          </p:nvSpPr>
          <p:spPr>
            <a:xfrm>
              <a:off x="3936100" y="2259075"/>
              <a:ext cx="133650" cy="89475"/>
            </a:xfrm>
            <a:custGeom>
              <a:rect b="b" l="l" r="r" t="t"/>
              <a:pathLst>
                <a:path extrusionOk="0" h="3579" w="5346">
                  <a:moveTo>
                    <a:pt x="4000" y="1"/>
                  </a:moveTo>
                  <a:cubicBezTo>
                    <a:pt x="3530" y="1"/>
                    <a:pt x="3021" y="230"/>
                    <a:pt x="2734" y="373"/>
                  </a:cubicBezTo>
                  <a:cubicBezTo>
                    <a:pt x="446" y="1467"/>
                    <a:pt x="0" y="2092"/>
                    <a:pt x="45" y="2683"/>
                  </a:cubicBezTo>
                  <a:cubicBezTo>
                    <a:pt x="96" y="3339"/>
                    <a:pt x="449" y="3579"/>
                    <a:pt x="953" y="3579"/>
                  </a:cubicBezTo>
                  <a:cubicBezTo>
                    <a:pt x="1548" y="3579"/>
                    <a:pt x="2352" y="3247"/>
                    <a:pt x="3125" y="2873"/>
                  </a:cubicBezTo>
                  <a:cubicBezTo>
                    <a:pt x="3660" y="2616"/>
                    <a:pt x="5345" y="1869"/>
                    <a:pt x="4966" y="730"/>
                  </a:cubicBezTo>
                  <a:cubicBezTo>
                    <a:pt x="4789" y="175"/>
                    <a:pt x="4410" y="1"/>
                    <a:pt x="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6"/>
            <p:cNvSpPr/>
            <p:nvPr/>
          </p:nvSpPr>
          <p:spPr>
            <a:xfrm>
              <a:off x="4772500" y="2433775"/>
              <a:ext cx="415150" cy="324825"/>
            </a:xfrm>
            <a:custGeom>
              <a:rect b="b" l="l" r="r" t="t"/>
              <a:pathLst>
                <a:path extrusionOk="0" h="12993" w="16606">
                  <a:moveTo>
                    <a:pt x="12752" y="0"/>
                  </a:moveTo>
                  <a:cubicBezTo>
                    <a:pt x="12702" y="0"/>
                    <a:pt x="12655" y="1"/>
                    <a:pt x="12610" y="3"/>
                  </a:cubicBezTo>
                  <a:cubicBezTo>
                    <a:pt x="11829" y="25"/>
                    <a:pt x="11059" y="114"/>
                    <a:pt x="9352" y="840"/>
                  </a:cubicBezTo>
                  <a:cubicBezTo>
                    <a:pt x="8303" y="1275"/>
                    <a:pt x="6886" y="1956"/>
                    <a:pt x="4899" y="3005"/>
                  </a:cubicBezTo>
                  <a:cubicBezTo>
                    <a:pt x="3248" y="3875"/>
                    <a:pt x="0" y="5449"/>
                    <a:pt x="268" y="8584"/>
                  </a:cubicBezTo>
                  <a:cubicBezTo>
                    <a:pt x="313" y="9098"/>
                    <a:pt x="435" y="9611"/>
                    <a:pt x="636" y="10091"/>
                  </a:cubicBezTo>
                  <a:cubicBezTo>
                    <a:pt x="1476" y="12221"/>
                    <a:pt x="2757" y="12992"/>
                    <a:pt x="4420" y="12992"/>
                  </a:cubicBezTo>
                  <a:cubicBezTo>
                    <a:pt x="6008" y="12992"/>
                    <a:pt x="7944" y="12290"/>
                    <a:pt x="10178" y="11397"/>
                  </a:cubicBezTo>
                  <a:cubicBezTo>
                    <a:pt x="11907" y="10705"/>
                    <a:pt x="14630" y="9935"/>
                    <a:pt x="15836" y="7803"/>
                  </a:cubicBezTo>
                  <a:cubicBezTo>
                    <a:pt x="16371" y="6855"/>
                    <a:pt x="16606" y="5638"/>
                    <a:pt x="16315" y="4043"/>
                  </a:cubicBezTo>
                  <a:cubicBezTo>
                    <a:pt x="15667" y="388"/>
                    <a:pt x="13735" y="0"/>
                    <a:pt x="12752" y="0"/>
                  </a:cubicBezTo>
                  <a:close/>
                </a:path>
              </a:pathLst>
            </a:custGeom>
            <a:solidFill>
              <a:srgbClr val="FFB2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06"/>
            <p:cNvSpPr/>
            <p:nvPr/>
          </p:nvSpPr>
          <p:spPr>
            <a:xfrm>
              <a:off x="4779200" y="2433775"/>
              <a:ext cx="408450" cy="324825"/>
            </a:xfrm>
            <a:custGeom>
              <a:rect b="b" l="l" r="r" t="t"/>
              <a:pathLst>
                <a:path extrusionOk="0" h="12993" w="16338">
                  <a:moveTo>
                    <a:pt x="12495" y="0"/>
                  </a:moveTo>
                  <a:cubicBezTo>
                    <a:pt x="12445" y="0"/>
                    <a:pt x="12398" y="1"/>
                    <a:pt x="12354" y="3"/>
                  </a:cubicBezTo>
                  <a:cubicBezTo>
                    <a:pt x="11561" y="25"/>
                    <a:pt x="10802" y="114"/>
                    <a:pt x="9084" y="840"/>
                  </a:cubicBezTo>
                  <a:cubicBezTo>
                    <a:pt x="15423" y="4176"/>
                    <a:pt x="10211" y="9890"/>
                    <a:pt x="5837" y="10560"/>
                  </a:cubicBezTo>
                  <a:cubicBezTo>
                    <a:pt x="5345" y="10636"/>
                    <a:pt x="4891" y="10670"/>
                    <a:pt x="4471" y="10670"/>
                  </a:cubicBezTo>
                  <a:cubicBezTo>
                    <a:pt x="1378" y="10670"/>
                    <a:pt x="157" y="8840"/>
                    <a:pt x="0" y="8584"/>
                  </a:cubicBezTo>
                  <a:lnTo>
                    <a:pt x="0" y="8584"/>
                  </a:lnTo>
                  <a:cubicBezTo>
                    <a:pt x="45" y="9098"/>
                    <a:pt x="167" y="9611"/>
                    <a:pt x="368" y="10091"/>
                  </a:cubicBezTo>
                  <a:cubicBezTo>
                    <a:pt x="1208" y="12221"/>
                    <a:pt x="2489" y="12992"/>
                    <a:pt x="4152" y="12992"/>
                  </a:cubicBezTo>
                  <a:cubicBezTo>
                    <a:pt x="5740" y="12992"/>
                    <a:pt x="7676" y="12290"/>
                    <a:pt x="9910" y="11397"/>
                  </a:cubicBezTo>
                  <a:cubicBezTo>
                    <a:pt x="11639" y="10705"/>
                    <a:pt x="14362" y="9935"/>
                    <a:pt x="15568" y="7803"/>
                  </a:cubicBezTo>
                  <a:cubicBezTo>
                    <a:pt x="16103" y="6855"/>
                    <a:pt x="16338" y="5638"/>
                    <a:pt x="16059" y="4043"/>
                  </a:cubicBezTo>
                  <a:cubicBezTo>
                    <a:pt x="15400" y="388"/>
                    <a:pt x="13477" y="0"/>
                    <a:pt x="12495" y="0"/>
                  </a:cubicBezTo>
                  <a:close/>
                </a:path>
              </a:pathLst>
            </a:custGeom>
            <a:solidFill>
              <a:srgbClr val="F5A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06"/>
            <p:cNvSpPr/>
            <p:nvPr/>
          </p:nvSpPr>
          <p:spPr>
            <a:xfrm>
              <a:off x="5006275" y="2448350"/>
              <a:ext cx="163250" cy="211775"/>
            </a:xfrm>
            <a:custGeom>
              <a:rect b="b" l="l" r="r" t="t"/>
              <a:pathLst>
                <a:path extrusionOk="0" h="8471" w="6530">
                  <a:moveTo>
                    <a:pt x="3271" y="0"/>
                  </a:moveTo>
                  <a:cubicBezTo>
                    <a:pt x="1463" y="0"/>
                    <a:pt x="1" y="1897"/>
                    <a:pt x="1" y="4241"/>
                  </a:cubicBezTo>
                  <a:cubicBezTo>
                    <a:pt x="1" y="6573"/>
                    <a:pt x="1463" y="8470"/>
                    <a:pt x="3271" y="8470"/>
                  </a:cubicBezTo>
                  <a:cubicBezTo>
                    <a:pt x="5067" y="8470"/>
                    <a:pt x="6529" y="6573"/>
                    <a:pt x="6529" y="4241"/>
                  </a:cubicBezTo>
                  <a:cubicBezTo>
                    <a:pt x="6529" y="1897"/>
                    <a:pt x="5067" y="0"/>
                    <a:pt x="3271" y="0"/>
                  </a:cubicBezTo>
                  <a:close/>
                </a:path>
              </a:pathLst>
            </a:custGeom>
            <a:solidFill>
              <a:srgbClr val="E4F1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06"/>
            <p:cNvSpPr/>
            <p:nvPr/>
          </p:nvSpPr>
          <p:spPr>
            <a:xfrm>
              <a:off x="5015775" y="2460625"/>
              <a:ext cx="144250" cy="187225"/>
            </a:xfrm>
            <a:custGeom>
              <a:rect b="b" l="l" r="r" t="t"/>
              <a:pathLst>
                <a:path extrusionOk="0" h="7489" w="5770">
                  <a:moveTo>
                    <a:pt x="2891" y="0"/>
                  </a:moveTo>
                  <a:cubicBezTo>
                    <a:pt x="1295" y="0"/>
                    <a:pt x="0" y="1674"/>
                    <a:pt x="0" y="3750"/>
                  </a:cubicBezTo>
                  <a:cubicBezTo>
                    <a:pt x="0" y="5814"/>
                    <a:pt x="1295" y="7488"/>
                    <a:pt x="2891" y="7488"/>
                  </a:cubicBezTo>
                  <a:cubicBezTo>
                    <a:pt x="4486" y="7488"/>
                    <a:pt x="5770" y="5814"/>
                    <a:pt x="5770" y="3750"/>
                  </a:cubicBezTo>
                  <a:cubicBezTo>
                    <a:pt x="5770" y="1674"/>
                    <a:pt x="4486" y="0"/>
                    <a:pt x="289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106"/>
          <p:cNvSpPr txBox="1"/>
          <p:nvPr>
            <p:ph idx="1" type="subTitle"/>
          </p:nvPr>
        </p:nvSpPr>
        <p:spPr>
          <a:xfrm>
            <a:off x="5014375" y="3322550"/>
            <a:ext cx="3576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>
                <a:latin typeface="Advent Pro SemiBold"/>
                <a:ea typeface="Advent Pro SemiBold"/>
                <a:cs typeface="Advent Pro SemiBold"/>
                <a:sym typeface="Advent Pro SemiBold"/>
              </a:rPr>
              <a:t>Team 3: Fly Girls Analytics</a:t>
            </a:r>
            <a:endParaRPr sz="19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500">
                <a:latin typeface="Advent Pro Medium"/>
                <a:ea typeface="Advent Pro Medium"/>
                <a:cs typeface="Advent Pro Medium"/>
                <a:sym typeface="Advent Pro Medium"/>
              </a:rPr>
              <a:t>Akshara Raghav</a:t>
            </a:r>
            <a:endParaRPr sz="15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500">
                <a:latin typeface="Advent Pro Medium"/>
                <a:ea typeface="Advent Pro Medium"/>
                <a:cs typeface="Advent Pro Medium"/>
                <a:sym typeface="Advent Pro Medium"/>
              </a:rPr>
              <a:t>Akshaya Suresh</a:t>
            </a:r>
            <a:endParaRPr sz="15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500">
                <a:latin typeface="Advent Pro Medium"/>
                <a:ea typeface="Advent Pro Medium"/>
                <a:cs typeface="Advent Pro Medium"/>
                <a:sym typeface="Advent Pro Medium"/>
              </a:rPr>
              <a:t>Gabby Herrera</a:t>
            </a:r>
            <a:endParaRPr sz="15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500">
                <a:latin typeface="Advent Pro Medium"/>
                <a:ea typeface="Advent Pro Medium"/>
                <a:cs typeface="Advent Pro Medium"/>
                <a:sym typeface="Advent Pro Medium"/>
              </a:rPr>
              <a:t>Jingyu (Jamie) Liu</a:t>
            </a:r>
            <a:endParaRPr sz="15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500">
                <a:latin typeface="Advent Pro Medium"/>
                <a:ea typeface="Advent Pro Medium"/>
                <a:cs typeface="Advent Pro Medium"/>
                <a:sym typeface="Advent Pro Medium"/>
              </a:rPr>
              <a:t>Preethi Peelamedu Surendran</a:t>
            </a:r>
            <a:r>
              <a:rPr lang="en" sz="1900">
                <a:latin typeface="Advent Pro Medium"/>
                <a:ea typeface="Advent Pro Medium"/>
                <a:cs typeface="Advent Pro Medium"/>
                <a:sym typeface="Advent Pro Medium"/>
              </a:rPr>
              <a:t> </a:t>
            </a:r>
            <a:endParaRPr sz="1900"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11" name="Google Shape;611;p106"/>
          <p:cNvSpPr txBox="1"/>
          <p:nvPr>
            <p:ph type="ctrTitle"/>
          </p:nvPr>
        </p:nvSpPr>
        <p:spPr>
          <a:xfrm>
            <a:off x="124925" y="1643425"/>
            <a:ext cx="51114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200">
                <a:latin typeface="Advent Pro"/>
                <a:ea typeface="Advent Pro"/>
                <a:cs typeface="Advent Pro"/>
                <a:sym typeface="Advent Pro"/>
              </a:rPr>
              <a:t>The Turbulence and Triumphs of the  </a:t>
            </a:r>
            <a:endParaRPr b="1" sz="22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200">
                <a:latin typeface="Advent Pro"/>
                <a:ea typeface="Advent Pro"/>
                <a:cs typeface="Advent Pro"/>
                <a:sym typeface="Advent Pro"/>
              </a:rPr>
              <a:t>"Big Four" Airlines in the Wake of 9/11 </a:t>
            </a:r>
            <a:endParaRPr b="1" sz="22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12" name="Google Shape;612;p106"/>
          <p:cNvSpPr txBox="1"/>
          <p:nvPr>
            <p:ph type="ctrTitle"/>
          </p:nvPr>
        </p:nvSpPr>
        <p:spPr>
          <a:xfrm>
            <a:off x="241800" y="2600788"/>
            <a:ext cx="45174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/>
              <a:t>BADM590 Marketing Analytics Final Presentation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5"/>
          <p:cNvSpPr txBox="1"/>
          <p:nvPr>
            <p:ph idx="4" type="ctrTitle"/>
          </p:nvPr>
        </p:nvSpPr>
        <p:spPr>
          <a:xfrm>
            <a:off x="362025" y="12782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Text Analysis Process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31" name="Google Shape;831;p115"/>
          <p:cNvSpPr/>
          <p:nvPr/>
        </p:nvSpPr>
        <p:spPr>
          <a:xfrm>
            <a:off x="362025" y="1333925"/>
            <a:ext cx="1500900" cy="7800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Collection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2" name="Google Shape;832;p115"/>
          <p:cNvSpPr/>
          <p:nvPr/>
        </p:nvSpPr>
        <p:spPr>
          <a:xfrm rot="-5400000">
            <a:off x="2020438" y="1511813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3" name="Google Shape;833;p115"/>
          <p:cNvSpPr/>
          <p:nvPr/>
        </p:nvSpPr>
        <p:spPr>
          <a:xfrm>
            <a:off x="2619875" y="1333925"/>
            <a:ext cx="1500900" cy="7800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Processing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4" name="Google Shape;834;p115"/>
          <p:cNvSpPr/>
          <p:nvPr/>
        </p:nvSpPr>
        <p:spPr>
          <a:xfrm>
            <a:off x="4877725" y="1333925"/>
            <a:ext cx="1500900" cy="7800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Text Analysis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5" name="Google Shape;835;p115"/>
          <p:cNvSpPr/>
          <p:nvPr/>
        </p:nvSpPr>
        <p:spPr>
          <a:xfrm rot="-5400000">
            <a:off x="4278288" y="1511813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6" name="Google Shape;836;p115"/>
          <p:cNvSpPr/>
          <p:nvPr/>
        </p:nvSpPr>
        <p:spPr>
          <a:xfrm>
            <a:off x="7135575" y="1333925"/>
            <a:ext cx="1500900" cy="7800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Visualization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7" name="Google Shape;837;p115"/>
          <p:cNvSpPr/>
          <p:nvPr/>
        </p:nvSpPr>
        <p:spPr>
          <a:xfrm rot="-5400000">
            <a:off x="6536138" y="1511813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8" name="Google Shape;838;p115"/>
          <p:cNvSpPr/>
          <p:nvPr/>
        </p:nvSpPr>
        <p:spPr>
          <a:xfrm rot="-1078646">
            <a:off x="-10288" y="403140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15"/>
          <p:cNvSpPr/>
          <p:nvPr/>
        </p:nvSpPr>
        <p:spPr>
          <a:xfrm flipH="1" rot="-7556417">
            <a:off x="7114883" y="-144739"/>
            <a:ext cx="3877157" cy="2038636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15"/>
          <p:cNvSpPr txBox="1"/>
          <p:nvPr>
            <p:ph idx="1" type="subTitle"/>
          </p:nvPr>
        </p:nvSpPr>
        <p:spPr>
          <a:xfrm>
            <a:off x="126375" y="2155800"/>
            <a:ext cx="190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10K annual reports of the top four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Time range: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1999 - 2003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41" name="Google Shape;841;p115"/>
          <p:cNvSpPr txBox="1"/>
          <p:nvPr>
            <p:ph idx="1" type="subTitle"/>
          </p:nvPr>
        </p:nvSpPr>
        <p:spPr>
          <a:xfrm>
            <a:off x="2305063" y="2155800"/>
            <a:ext cx="2070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Convert to lowercase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Remove stopwords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Remove special characters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42" name="Google Shape;842;p115"/>
          <p:cNvSpPr txBox="1"/>
          <p:nvPr>
            <p:ph idx="1" type="subTitle"/>
          </p:nvPr>
        </p:nvSpPr>
        <p:spPr>
          <a:xfrm>
            <a:off x="4513063" y="2155800"/>
            <a:ext cx="22302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Observe frequency of keywords relevant to 9/11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Compare total word counts between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Keywords: attacks, terrorist, terrorism, death, safety, security, hijacking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43" name="Google Shape;843;p115"/>
          <p:cNvSpPr txBox="1"/>
          <p:nvPr>
            <p:ph idx="1" type="subTitle"/>
          </p:nvPr>
        </p:nvSpPr>
        <p:spPr>
          <a:xfrm>
            <a:off x="6899925" y="2155800"/>
            <a:ext cx="21261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Visualize word frequency between United &amp; American Airlines vs Southwest &amp; Delta Airlines using bar charts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Create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Word Clouds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 analyzing the text between the 2 groups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6"/>
          <p:cNvSpPr txBox="1"/>
          <p:nvPr>
            <p:ph idx="4" type="ctrTitle"/>
          </p:nvPr>
        </p:nvSpPr>
        <p:spPr>
          <a:xfrm>
            <a:off x="158625" y="149975"/>
            <a:ext cx="7199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Comparison between Directly Affected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49" name="Google Shape;849;p116"/>
          <p:cNvSpPr/>
          <p:nvPr/>
        </p:nvSpPr>
        <p:spPr>
          <a:xfrm rot="-10799708">
            <a:off x="6740649" y="71"/>
            <a:ext cx="2403349" cy="1037727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25" y="835463"/>
            <a:ext cx="5926964" cy="34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16"/>
          <p:cNvSpPr/>
          <p:nvPr/>
        </p:nvSpPr>
        <p:spPr>
          <a:xfrm rot="-1078646">
            <a:off x="-10288" y="403140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16"/>
          <p:cNvSpPr txBox="1"/>
          <p:nvPr>
            <p:ph idx="1" type="subTitle"/>
          </p:nvPr>
        </p:nvSpPr>
        <p:spPr>
          <a:xfrm>
            <a:off x="6229575" y="1037900"/>
            <a:ext cx="27591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Keywords: attacks, terrorist, terrorism, death, safety, security, hijacking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Total word count: Frequency of each keyword added together per year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United Airlines had a significantly higher total word count than American, although they were both directly affected by the event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7"/>
          <p:cNvSpPr/>
          <p:nvPr/>
        </p:nvSpPr>
        <p:spPr>
          <a:xfrm rot="-1078646">
            <a:off x="-730763" y="409245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50" y="1227225"/>
            <a:ext cx="5939572" cy="3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7"/>
          <p:cNvSpPr/>
          <p:nvPr/>
        </p:nvSpPr>
        <p:spPr>
          <a:xfrm rot="-9754258">
            <a:off x="7956458" y="-161792"/>
            <a:ext cx="1403482" cy="823372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17"/>
          <p:cNvSpPr txBox="1"/>
          <p:nvPr>
            <p:ph idx="4" type="ctrTitle"/>
          </p:nvPr>
        </p:nvSpPr>
        <p:spPr>
          <a:xfrm>
            <a:off x="18150" y="200375"/>
            <a:ext cx="91077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Comparison between Directly and Indirectly Affected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61" name="Google Shape;861;p117"/>
          <p:cNvSpPr txBox="1"/>
          <p:nvPr>
            <p:ph idx="1" type="subTitle"/>
          </p:nvPr>
        </p:nvSpPr>
        <p:spPr>
          <a:xfrm>
            <a:off x="6262350" y="1044625"/>
            <a:ext cx="27756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Keywords: attacks, terrorist, terrorism, death, safety, security, hijacking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Directly affected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airlines = 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United + American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Indirectly affected airlines = 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Delta + Southwest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Airlines directly affected had a significantly greater total count of words after 9/11 compared to indirectly affected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8"/>
          <p:cNvSpPr/>
          <p:nvPr/>
        </p:nvSpPr>
        <p:spPr>
          <a:xfrm rot="-187269">
            <a:off x="-1696606" y="3766615"/>
            <a:ext cx="3877258" cy="2038689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8"/>
          <p:cNvSpPr/>
          <p:nvPr/>
        </p:nvSpPr>
        <p:spPr>
          <a:xfrm rot="-10799510">
            <a:off x="7714927" y="105"/>
            <a:ext cx="1431648" cy="849293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8"/>
          <p:cNvSpPr txBox="1"/>
          <p:nvPr>
            <p:ph idx="4" type="ctrTitle"/>
          </p:nvPr>
        </p:nvSpPr>
        <p:spPr>
          <a:xfrm>
            <a:off x="18150" y="200375"/>
            <a:ext cx="91077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Text Comparison Between Two Groups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869" name="Google Shape;869;p118"/>
          <p:cNvPicPr preferRelativeResize="0"/>
          <p:nvPr/>
        </p:nvPicPr>
        <p:blipFill rotWithShape="1">
          <a:blip r:embed="rId3">
            <a:alphaModFix/>
          </a:blip>
          <a:srcRect b="0" l="18959" r="18383" t="0"/>
          <a:stretch/>
        </p:blipFill>
        <p:spPr>
          <a:xfrm>
            <a:off x="838938" y="883475"/>
            <a:ext cx="3428999" cy="33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18"/>
          <p:cNvSpPr txBox="1"/>
          <p:nvPr/>
        </p:nvSpPr>
        <p:spPr>
          <a:xfrm>
            <a:off x="1429038" y="4295475"/>
            <a:ext cx="2248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United + American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71" name="Google Shape;871;p118"/>
          <p:cNvPicPr preferRelativeResize="0"/>
          <p:nvPr/>
        </p:nvPicPr>
        <p:blipFill rotWithShape="1">
          <a:blip r:embed="rId4">
            <a:alphaModFix/>
          </a:blip>
          <a:srcRect b="0" l="19256" r="19201" t="0"/>
          <a:stretch/>
        </p:blipFill>
        <p:spPr>
          <a:xfrm>
            <a:off x="4876062" y="852863"/>
            <a:ext cx="3428999" cy="3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8"/>
          <p:cNvSpPr txBox="1"/>
          <p:nvPr/>
        </p:nvSpPr>
        <p:spPr>
          <a:xfrm>
            <a:off x="5466138" y="4378050"/>
            <a:ext cx="2248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Delta + Southwest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9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8" name="Google Shape;878;p119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879" name="Google Shape;879;p119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9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9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19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9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9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9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9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19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9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9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9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9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19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19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9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9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19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19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19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19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19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19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119"/>
          <p:cNvSpPr txBox="1"/>
          <p:nvPr>
            <p:ph type="ctrTitle"/>
          </p:nvPr>
        </p:nvSpPr>
        <p:spPr>
          <a:xfrm>
            <a:off x="214600" y="2880025"/>
            <a:ext cx="4552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Sentiment</a:t>
            </a:r>
            <a:r>
              <a:rPr lang="en"/>
              <a:t> Analysis</a:t>
            </a:r>
            <a:endParaRPr/>
          </a:p>
        </p:txBody>
      </p:sp>
      <p:sp>
        <p:nvSpPr>
          <p:cNvPr id="903" name="Google Shape;903;p119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19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0"/>
          <p:cNvSpPr txBox="1"/>
          <p:nvPr>
            <p:ph idx="4" type="ctrTitle"/>
          </p:nvPr>
        </p:nvSpPr>
        <p:spPr>
          <a:xfrm>
            <a:off x="618825" y="411675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Sentiment Analysis Process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0" name="Google Shape;910;p120"/>
          <p:cNvSpPr/>
          <p:nvPr/>
        </p:nvSpPr>
        <p:spPr>
          <a:xfrm flipH="1" rot="1078646">
            <a:off x="6402437" y="397425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20"/>
          <p:cNvSpPr/>
          <p:nvPr/>
        </p:nvSpPr>
        <p:spPr>
          <a:xfrm rot="-1078646">
            <a:off x="-10288" y="403140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20"/>
          <p:cNvSpPr/>
          <p:nvPr/>
        </p:nvSpPr>
        <p:spPr>
          <a:xfrm>
            <a:off x="488338" y="1286713"/>
            <a:ext cx="1609800" cy="698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Collection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3" name="Google Shape;913;p120"/>
          <p:cNvSpPr/>
          <p:nvPr/>
        </p:nvSpPr>
        <p:spPr>
          <a:xfrm rot="-5400000">
            <a:off x="2176038" y="1423663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4" name="Google Shape;914;p120"/>
          <p:cNvSpPr txBox="1"/>
          <p:nvPr>
            <p:ph idx="1" type="subTitle"/>
          </p:nvPr>
        </p:nvSpPr>
        <p:spPr>
          <a:xfrm>
            <a:off x="277500" y="2169600"/>
            <a:ext cx="21306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10K annual reports of the top four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Time range:</a:t>
            </a: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2001 - 2003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5" name="Google Shape;915;p120"/>
          <p:cNvSpPr/>
          <p:nvPr/>
        </p:nvSpPr>
        <p:spPr>
          <a:xfrm>
            <a:off x="2695838" y="1286713"/>
            <a:ext cx="1609800" cy="698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Preprocessing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6" name="Google Shape;916;p120"/>
          <p:cNvSpPr/>
          <p:nvPr/>
        </p:nvSpPr>
        <p:spPr>
          <a:xfrm>
            <a:off x="4903338" y="1286713"/>
            <a:ext cx="1609800" cy="698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Sentiments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7" name="Google Shape;917;p120"/>
          <p:cNvSpPr txBox="1"/>
          <p:nvPr>
            <p:ph idx="1" type="subTitle"/>
          </p:nvPr>
        </p:nvSpPr>
        <p:spPr>
          <a:xfrm>
            <a:off x="2440300" y="2155800"/>
            <a:ext cx="23763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Convert to lowercase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Remove stopwords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Remove special characters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Stemming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8" name="Google Shape;918;p120"/>
          <p:cNvSpPr txBox="1"/>
          <p:nvPr>
            <p:ph idx="1" type="subTitle"/>
          </p:nvPr>
        </p:nvSpPr>
        <p:spPr>
          <a:xfrm>
            <a:off x="4534450" y="2169600"/>
            <a:ext cx="23763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NRC sentiment dictionary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- Emotions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- Sentiments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19" name="Google Shape;919;p120"/>
          <p:cNvSpPr/>
          <p:nvPr/>
        </p:nvSpPr>
        <p:spPr>
          <a:xfrm rot="-5400000">
            <a:off x="4383538" y="1423663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20" name="Google Shape;920;p120"/>
          <p:cNvSpPr/>
          <p:nvPr/>
        </p:nvSpPr>
        <p:spPr>
          <a:xfrm rot="-5400000">
            <a:off x="6591038" y="1467038"/>
            <a:ext cx="441900" cy="4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21" name="Google Shape;921;p120"/>
          <p:cNvSpPr/>
          <p:nvPr/>
        </p:nvSpPr>
        <p:spPr>
          <a:xfrm>
            <a:off x="7110838" y="1286713"/>
            <a:ext cx="1609800" cy="698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Visualization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922" name="Google Shape;922;p120"/>
          <p:cNvGrpSpPr/>
          <p:nvPr/>
        </p:nvGrpSpPr>
        <p:grpSpPr>
          <a:xfrm>
            <a:off x="7236997" y="3669596"/>
            <a:ext cx="1764857" cy="1216254"/>
            <a:chOff x="5709625" y="3499575"/>
            <a:chExt cx="1134300" cy="701375"/>
          </a:xfrm>
        </p:grpSpPr>
        <p:sp>
          <p:nvSpPr>
            <p:cNvPr id="923" name="Google Shape;923;p120"/>
            <p:cNvSpPr/>
            <p:nvPr/>
          </p:nvSpPr>
          <p:spPr>
            <a:xfrm>
              <a:off x="5847175" y="3862950"/>
              <a:ext cx="141525" cy="155200"/>
            </a:xfrm>
            <a:custGeom>
              <a:rect b="b" l="l" r="r" t="t"/>
              <a:pathLst>
                <a:path extrusionOk="0" h="6208" w="5661">
                  <a:moveTo>
                    <a:pt x="2110" y="6096"/>
                  </a:moveTo>
                  <a:cubicBezTo>
                    <a:pt x="2110" y="6096"/>
                    <a:pt x="3162" y="6208"/>
                    <a:pt x="4356" y="4644"/>
                  </a:cubicBezTo>
                  <a:cubicBezTo>
                    <a:pt x="4591" y="4333"/>
                    <a:pt x="4908" y="3798"/>
                    <a:pt x="5178" y="3322"/>
                  </a:cubicBezTo>
                  <a:cubicBezTo>
                    <a:pt x="5660" y="2458"/>
                    <a:pt x="5590" y="1376"/>
                    <a:pt x="4949" y="618"/>
                  </a:cubicBezTo>
                  <a:cubicBezTo>
                    <a:pt x="4503" y="89"/>
                    <a:pt x="4103" y="1"/>
                    <a:pt x="3280" y="130"/>
                  </a:cubicBezTo>
                  <a:cubicBezTo>
                    <a:pt x="3280" y="130"/>
                    <a:pt x="1093" y="518"/>
                    <a:pt x="0" y="141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20"/>
            <p:cNvSpPr/>
            <p:nvPr/>
          </p:nvSpPr>
          <p:spPr>
            <a:xfrm>
              <a:off x="5818225" y="3883975"/>
              <a:ext cx="117275" cy="136975"/>
            </a:xfrm>
            <a:custGeom>
              <a:rect b="b" l="l" r="r" t="t"/>
              <a:pathLst>
                <a:path extrusionOk="0" h="5479" w="4691">
                  <a:moveTo>
                    <a:pt x="4497" y="2451"/>
                  </a:moveTo>
                  <a:cubicBezTo>
                    <a:pt x="4691" y="3874"/>
                    <a:pt x="3880" y="5155"/>
                    <a:pt x="2692" y="5320"/>
                  </a:cubicBezTo>
                  <a:cubicBezTo>
                    <a:pt x="1505" y="5478"/>
                    <a:pt x="382" y="4456"/>
                    <a:pt x="194" y="3027"/>
                  </a:cubicBezTo>
                  <a:cubicBezTo>
                    <a:pt x="0" y="1605"/>
                    <a:pt x="805" y="324"/>
                    <a:pt x="1999" y="159"/>
                  </a:cubicBezTo>
                  <a:cubicBezTo>
                    <a:pt x="3186" y="0"/>
                    <a:pt x="4309" y="1023"/>
                    <a:pt x="4497" y="2451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20"/>
            <p:cNvSpPr/>
            <p:nvPr/>
          </p:nvSpPr>
          <p:spPr>
            <a:xfrm>
              <a:off x="5823950" y="3900425"/>
              <a:ext cx="83350" cy="111125"/>
            </a:xfrm>
            <a:custGeom>
              <a:rect b="b" l="l" r="r" t="t"/>
              <a:pathLst>
                <a:path extrusionOk="0" h="4445" w="3334">
                  <a:moveTo>
                    <a:pt x="3180" y="2017"/>
                  </a:moveTo>
                  <a:cubicBezTo>
                    <a:pt x="3333" y="3181"/>
                    <a:pt x="2786" y="4215"/>
                    <a:pt x="1952" y="4333"/>
                  </a:cubicBezTo>
                  <a:cubicBezTo>
                    <a:pt x="1117" y="4444"/>
                    <a:pt x="312" y="3592"/>
                    <a:pt x="153" y="2428"/>
                  </a:cubicBezTo>
                  <a:cubicBezTo>
                    <a:pt x="0" y="1264"/>
                    <a:pt x="547" y="230"/>
                    <a:pt x="1382" y="118"/>
                  </a:cubicBezTo>
                  <a:cubicBezTo>
                    <a:pt x="2216" y="1"/>
                    <a:pt x="3022" y="853"/>
                    <a:pt x="3180" y="2017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20"/>
            <p:cNvSpPr/>
            <p:nvPr/>
          </p:nvSpPr>
          <p:spPr>
            <a:xfrm>
              <a:off x="5848775" y="3929525"/>
              <a:ext cx="38100" cy="53075"/>
            </a:xfrm>
            <a:custGeom>
              <a:rect b="b" l="l" r="r" t="t"/>
              <a:pathLst>
                <a:path extrusionOk="0" h="2123" w="1524">
                  <a:moveTo>
                    <a:pt x="1447" y="964"/>
                  </a:moveTo>
                  <a:cubicBezTo>
                    <a:pt x="1523" y="1523"/>
                    <a:pt x="1276" y="2017"/>
                    <a:pt x="894" y="2069"/>
                  </a:cubicBezTo>
                  <a:cubicBezTo>
                    <a:pt x="518" y="2122"/>
                    <a:pt x="148" y="1711"/>
                    <a:pt x="71" y="1153"/>
                  </a:cubicBezTo>
                  <a:cubicBezTo>
                    <a:pt x="1" y="594"/>
                    <a:pt x="248" y="106"/>
                    <a:pt x="624" y="53"/>
                  </a:cubicBezTo>
                  <a:cubicBezTo>
                    <a:pt x="1006" y="0"/>
                    <a:pt x="1376" y="412"/>
                    <a:pt x="1447" y="964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20"/>
            <p:cNvSpPr/>
            <p:nvPr/>
          </p:nvSpPr>
          <p:spPr>
            <a:xfrm>
              <a:off x="5901675" y="3842525"/>
              <a:ext cx="98925" cy="41775"/>
            </a:xfrm>
            <a:custGeom>
              <a:rect b="b" l="l" r="r" t="t"/>
              <a:pathLst>
                <a:path extrusionOk="0" h="1671" w="3957">
                  <a:moveTo>
                    <a:pt x="2023" y="165"/>
                  </a:moveTo>
                  <a:cubicBezTo>
                    <a:pt x="2023" y="165"/>
                    <a:pt x="1" y="1094"/>
                    <a:pt x="130" y="1353"/>
                  </a:cubicBezTo>
                  <a:cubicBezTo>
                    <a:pt x="259" y="1617"/>
                    <a:pt x="1435" y="1364"/>
                    <a:pt x="1976" y="1200"/>
                  </a:cubicBezTo>
                  <a:cubicBezTo>
                    <a:pt x="2511" y="1035"/>
                    <a:pt x="2951" y="1670"/>
                    <a:pt x="2951" y="1670"/>
                  </a:cubicBezTo>
                  <a:lnTo>
                    <a:pt x="3957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20"/>
            <p:cNvSpPr/>
            <p:nvPr/>
          </p:nvSpPr>
          <p:spPr>
            <a:xfrm>
              <a:off x="5709625" y="3528500"/>
              <a:ext cx="405600" cy="365050"/>
            </a:xfrm>
            <a:custGeom>
              <a:rect b="b" l="l" r="r" t="t"/>
              <a:pathLst>
                <a:path extrusionOk="0" h="14602" w="16224">
                  <a:moveTo>
                    <a:pt x="11415" y="14601"/>
                  </a:moveTo>
                  <a:cubicBezTo>
                    <a:pt x="11415" y="14601"/>
                    <a:pt x="6872" y="10399"/>
                    <a:pt x="3903" y="7072"/>
                  </a:cubicBezTo>
                  <a:cubicBezTo>
                    <a:pt x="935" y="3739"/>
                    <a:pt x="359" y="2881"/>
                    <a:pt x="177" y="2252"/>
                  </a:cubicBezTo>
                  <a:cubicBezTo>
                    <a:pt x="0" y="1629"/>
                    <a:pt x="447" y="71"/>
                    <a:pt x="718" y="36"/>
                  </a:cubicBezTo>
                  <a:cubicBezTo>
                    <a:pt x="994" y="1"/>
                    <a:pt x="1135" y="1753"/>
                    <a:pt x="1488" y="2264"/>
                  </a:cubicBezTo>
                  <a:cubicBezTo>
                    <a:pt x="1834" y="2775"/>
                    <a:pt x="11639" y="11157"/>
                    <a:pt x="16223" y="13338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20"/>
            <p:cNvSpPr/>
            <p:nvPr/>
          </p:nvSpPr>
          <p:spPr>
            <a:xfrm>
              <a:off x="5716525" y="3528500"/>
              <a:ext cx="422500" cy="363425"/>
            </a:xfrm>
            <a:custGeom>
              <a:rect b="b" l="l" r="r" t="t"/>
              <a:pathLst>
                <a:path extrusionOk="0" h="14537" w="16900">
                  <a:moveTo>
                    <a:pt x="11721" y="14537"/>
                  </a:moveTo>
                  <a:cubicBezTo>
                    <a:pt x="11721" y="14537"/>
                    <a:pt x="6872" y="10369"/>
                    <a:pt x="3904" y="7037"/>
                  </a:cubicBezTo>
                  <a:cubicBezTo>
                    <a:pt x="935" y="3704"/>
                    <a:pt x="353" y="2846"/>
                    <a:pt x="177" y="2223"/>
                  </a:cubicBezTo>
                  <a:cubicBezTo>
                    <a:pt x="1" y="1594"/>
                    <a:pt x="171" y="77"/>
                    <a:pt x="442" y="42"/>
                  </a:cubicBezTo>
                  <a:cubicBezTo>
                    <a:pt x="718" y="1"/>
                    <a:pt x="1135" y="1717"/>
                    <a:pt x="1482" y="2229"/>
                  </a:cubicBezTo>
                  <a:cubicBezTo>
                    <a:pt x="1835" y="2746"/>
                    <a:pt x="12315" y="11063"/>
                    <a:pt x="16899" y="13244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20"/>
            <p:cNvSpPr/>
            <p:nvPr/>
          </p:nvSpPr>
          <p:spPr>
            <a:xfrm>
              <a:off x="6406575" y="3643275"/>
              <a:ext cx="370200" cy="214575"/>
            </a:xfrm>
            <a:custGeom>
              <a:rect b="b" l="l" r="r" t="t"/>
              <a:pathLst>
                <a:path extrusionOk="0" h="8583" w="14808">
                  <a:moveTo>
                    <a:pt x="14807" y="7983"/>
                  </a:moveTo>
                  <a:cubicBezTo>
                    <a:pt x="14625" y="8159"/>
                    <a:pt x="14413" y="8306"/>
                    <a:pt x="14190" y="8423"/>
                  </a:cubicBezTo>
                  <a:cubicBezTo>
                    <a:pt x="14020" y="8512"/>
                    <a:pt x="13831" y="8564"/>
                    <a:pt x="13637" y="8570"/>
                  </a:cubicBezTo>
                  <a:cubicBezTo>
                    <a:pt x="13044" y="8582"/>
                    <a:pt x="6120" y="7171"/>
                    <a:pt x="6120" y="7171"/>
                  </a:cubicBezTo>
                  <a:lnTo>
                    <a:pt x="2928" y="4497"/>
                  </a:lnTo>
                  <a:cubicBezTo>
                    <a:pt x="2928" y="4497"/>
                    <a:pt x="54" y="929"/>
                    <a:pt x="7" y="553"/>
                  </a:cubicBezTo>
                  <a:cubicBezTo>
                    <a:pt x="1" y="488"/>
                    <a:pt x="13" y="424"/>
                    <a:pt x="54" y="371"/>
                  </a:cubicBezTo>
                  <a:cubicBezTo>
                    <a:pt x="218" y="118"/>
                    <a:pt x="771" y="1"/>
                    <a:pt x="771" y="1"/>
                  </a:cubicBezTo>
                  <a:lnTo>
                    <a:pt x="7060" y="5343"/>
                  </a:ln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20"/>
            <p:cNvSpPr/>
            <p:nvPr/>
          </p:nvSpPr>
          <p:spPr>
            <a:xfrm>
              <a:off x="6406575" y="3653700"/>
              <a:ext cx="354750" cy="204000"/>
            </a:xfrm>
            <a:custGeom>
              <a:rect b="b" l="l" r="r" t="t"/>
              <a:pathLst>
                <a:path extrusionOk="0" h="8160" w="14190">
                  <a:moveTo>
                    <a:pt x="14190" y="8001"/>
                  </a:moveTo>
                  <a:cubicBezTo>
                    <a:pt x="14020" y="8089"/>
                    <a:pt x="13831" y="8136"/>
                    <a:pt x="13637" y="8147"/>
                  </a:cubicBezTo>
                  <a:cubicBezTo>
                    <a:pt x="13044" y="8159"/>
                    <a:pt x="6120" y="6743"/>
                    <a:pt x="6120" y="6743"/>
                  </a:cubicBezTo>
                  <a:lnTo>
                    <a:pt x="2928" y="4068"/>
                  </a:lnTo>
                  <a:cubicBezTo>
                    <a:pt x="2928" y="4068"/>
                    <a:pt x="54" y="506"/>
                    <a:pt x="7" y="124"/>
                  </a:cubicBezTo>
                  <a:cubicBezTo>
                    <a:pt x="1" y="60"/>
                    <a:pt x="19" y="1"/>
                    <a:pt x="142" y="130"/>
                  </a:cubicBezTo>
                  <a:lnTo>
                    <a:pt x="3792" y="4362"/>
                  </a:lnTo>
                  <a:lnTo>
                    <a:pt x="7918" y="6619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20"/>
            <p:cNvSpPr/>
            <p:nvPr/>
          </p:nvSpPr>
          <p:spPr>
            <a:xfrm>
              <a:off x="5739900" y="3742775"/>
              <a:ext cx="882075" cy="448250"/>
            </a:xfrm>
            <a:custGeom>
              <a:rect b="b" l="l" r="r" t="t"/>
              <a:pathLst>
                <a:path extrusionOk="0" h="17930" w="35283">
                  <a:moveTo>
                    <a:pt x="32526" y="0"/>
                  </a:moveTo>
                  <a:cubicBezTo>
                    <a:pt x="32474" y="0"/>
                    <a:pt x="32422" y="2"/>
                    <a:pt x="32369" y="6"/>
                  </a:cubicBezTo>
                  <a:cubicBezTo>
                    <a:pt x="32170" y="17"/>
                    <a:pt x="31946" y="41"/>
                    <a:pt x="31699" y="70"/>
                  </a:cubicBezTo>
                  <a:cubicBezTo>
                    <a:pt x="30442" y="217"/>
                    <a:pt x="28566" y="564"/>
                    <a:pt x="25786" y="1316"/>
                  </a:cubicBezTo>
                  <a:cubicBezTo>
                    <a:pt x="18227" y="3362"/>
                    <a:pt x="5331" y="7335"/>
                    <a:pt x="3509" y="9075"/>
                  </a:cubicBezTo>
                  <a:cubicBezTo>
                    <a:pt x="3086" y="9492"/>
                    <a:pt x="2704" y="9957"/>
                    <a:pt x="2375" y="10456"/>
                  </a:cubicBezTo>
                  <a:cubicBezTo>
                    <a:pt x="1981" y="11038"/>
                    <a:pt x="1628" y="11644"/>
                    <a:pt x="1329" y="12273"/>
                  </a:cubicBezTo>
                  <a:cubicBezTo>
                    <a:pt x="488" y="13983"/>
                    <a:pt x="0" y="15805"/>
                    <a:pt x="388" y="16722"/>
                  </a:cubicBezTo>
                  <a:cubicBezTo>
                    <a:pt x="465" y="16887"/>
                    <a:pt x="559" y="17045"/>
                    <a:pt x="682" y="17181"/>
                  </a:cubicBezTo>
                  <a:cubicBezTo>
                    <a:pt x="782" y="17286"/>
                    <a:pt x="894" y="17380"/>
                    <a:pt x="1017" y="17463"/>
                  </a:cubicBezTo>
                  <a:cubicBezTo>
                    <a:pt x="1469" y="17764"/>
                    <a:pt x="2122" y="17930"/>
                    <a:pt x="2991" y="17930"/>
                  </a:cubicBezTo>
                  <a:cubicBezTo>
                    <a:pt x="4531" y="17930"/>
                    <a:pt x="6750" y="17411"/>
                    <a:pt x="9740" y="16205"/>
                  </a:cubicBezTo>
                  <a:cubicBezTo>
                    <a:pt x="15671" y="13824"/>
                    <a:pt x="30876" y="6924"/>
                    <a:pt x="32405" y="5789"/>
                  </a:cubicBezTo>
                  <a:cubicBezTo>
                    <a:pt x="32599" y="5642"/>
                    <a:pt x="32781" y="5484"/>
                    <a:pt x="32957" y="5313"/>
                  </a:cubicBezTo>
                  <a:cubicBezTo>
                    <a:pt x="33598" y="4679"/>
                    <a:pt x="34103" y="3897"/>
                    <a:pt x="34438" y="3309"/>
                  </a:cubicBezTo>
                  <a:cubicBezTo>
                    <a:pt x="35282" y="1821"/>
                    <a:pt x="34201" y="0"/>
                    <a:pt x="32526" y="0"/>
                  </a:cubicBezTo>
                  <a:close/>
                </a:path>
              </a:pathLst>
            </a:custGeom>
            <a:solidFill>
              <a:srgbClr val="FEF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0"/>
            <p:cNvSpPr/>
            <p:nvPr/>
          </p:nvSpPr>
          <p:spPr>
            <a:xfrm>
              <a:off x="5765325" y="3739975"/>
              <a:ext cx="857300" cy="460250"/>
            </a:xfrm>
            <a:custGeom>
              <a:rect b="b" l="l" r="r" t="t"/>
              <a:pathLst>
                <a:path extrusionOk="0" h="18410" w="34292">
                  <a:moveTo>
                    <a:pt x="33421" y="3421"/>
                  </a:moveTo>
                  <a:cubicBezTo>
                    <a:pt x="33086" y="4009"/>
                    <a:pt x="32581" y="4791"/>
                    <a:pt x="31940" y="5425"/>
                  </a:cubicBezTo>
                  <a:cubicBezTo>
                    <a:pt x="31764" y="5596"/>
                    <a:pt x="31582" y="5754"/>
                    <a:pt x="31388" y="5901"/>
                  </a:cubicBezTo>
                  <a:cubicBezTo>
                    <a:pt x="29859" y="7036"/>
                    <a:pt x="14654" y="13936"/>
                    <a:pt x="8723" y="16317"/>
                  </a:cubicBezTo>
                  <a:cubicBezTo>
                    <a:pt x="4044" y="18204"/>
                    <a:pt x="1252" y="18409"/>
                    <a:pt x="0" y="17575"/>
                  </a:cubicBezTo>
                  <a:cubicBezTo>
                    <a:pt x="394" y="16376"/>
                    <a:pt x="1887" y="12914"/>
                    <a:pt x="6548" y="10551"/>
                  </a:cubicBezTo>
                  <a:cubicBezTo>
                    <a:pt x="12267" y="7647"/>
                    <a:pt x="26591" y="3674"/>
                    <a:pt x="29642" y="2563"/>
                  </a:cubicBezTo>
                  <a:cubicBezTo>
                    <a:pt x="31270" y="1975"/>
                    <a:pt x="31347" y="852"/>
                    <a:pt x="30682" y="176"/>
                  </a:cubicBezTo>
                  <a:cubicBezTo>
                    <a:pt x="30929" y="147"/>
                    <a:pt x="31153" y="129"/>
                    <a:pt x="31352" y="118"/>
                  </a:cubicBezTo>
                  <a:cubicBezTo>
                    <a:pt x="33116" y="0"/>
                    <a:pt x="34291" y="1887"/>
                    <a:pt x="33421" y="342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0"/>
            <p:cNvSpPr/>
            <p:nvPr/>
          </p:nvSpPr>
          <p:spPr>
            <a:xfrm>
              <a:off x="5756950" y="3875600"/>
              <a:ext cx="806750" cy="325350"/>
            </a:xfrm>
            <a:custGeom>
              <a:rect b="b" l="l" r="r" t="t"/>
              <a:pathLst>
                <a:path extrusionOk="0" h="13014" w="32270">
                  <a:moveTo>
                    <a:pt x="32269" y="0"/>
                  </a:moveTo>
                  <a:cubicBezTo>
                    <a:pt x="32099" y="171"/>
                    <a:pt x="31917" y="329"/>
                    <a:pt x="31723" y="476"/>
                  </a:cubicBezTo>
                  <a:cubicBezTo>
                    <a:pt x="30194" y="1611"/>
                    <a:pt x="14989" y="8511"/>
                    <a:pt x="9058" y="10892"/>
                  </a:cubicBezTo>
                  <a:cubicBezTo>
                    <a:pt x="3903" y="12967"/>
                    <a:pt x="1035" y="13014"/>
                    <a:pt x="0" y="11868"/>
                  </a:cubicBezTo>
                  <a:cubicBezTo>
                    <a:pt x="541" y="12120"/>
                    <a:pt x="1564" y="12273"/>
                    <a:pt x="3509" y="11920"/>
                  </a:cubicBezTo>
                  <a:cubicBezTo>
                    <a:pt x="7606" y="11186"/>
                    <a:pt x="19479" y="5855"/>
                    <a:pt x="22471" y="4520"/>
                  </a:cubicBezTo>
                  <a:cubicBezTo>
                    <a:pt x="25004" y="3386"/>
                    <a:pt x="30606" y="776"/>
                    <a:pt x="32269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0"/>
            <p:cNvSpPr/>
            <p:nvPr/>
          </p:nvSpPr>
          <p:spPr>
            <a:xfrm>
              <a:off x="5770600" y="4004325"/>
              <a:ext cx="177100" cy="89350"/>
            </a:xfrm>
            <a:custGeom>
              <a:rect b="b" l="l" r="r" t="t"/>
              <a:pathLst>
                <a:path extrusionOk="0" h="3574" w="7084">
                  <a:moveTo>
                    <a:pt x="7084" y="1370"/>
                  </a:moveTo>
                  <a:cubicBezTo>
                    <a:pt x="7084" y="1370"/>
                    <a:pt x="6472" y="3033"/>
                    <a:pt x="5843" y="3215"/>
                  </a:cubicBezTo>
                  <a:cubicBezTo>
                    <a:pt x="5214" y="3392"/>
                    <a:pt x="1788" y="3574"/>
                    <a:pt x="888" y="3133"/>
                  </a:cubicBezTo>
                  <a:cubicBezTo>
                    <a:pt x="130" y="2769"/>
                    <a:pt x="1" y="2639"/>
                    <a:pt x="95" y="1811"/>
                  </a:cubicBezTo>
                  <a:cubicBezTo>
                    <a:pt x="400" y="1182"/>
                    <a:pt x="753" y="576"/>
                    <a:pt x="1141" y="0"/>
                  </a:cubicBezTo>
                  <a:cubicBezTo>
                    <a:pt x="1141" y="30"/>
                    <a:pt x="1041" y="788"/>
                    <a:pt x="1241" y="947"/>
                  </a:cubicBezTo>
                  <a:cubicBezTo>
                    <a:pt x="1447" y="1099"/>
                    <a:pt x="2170" y="1564"/>
                    <a:pt x="4127" y="1581"/>
                  </a:cubicBezTo>
                  <a:cubicBezTo>
                    <a:pt x="6090" y="1599"/>
                    <a:pt x="7084" y="1370"/>
                    <a:pt x="7084" y="137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0"/>
            <p:cNvSpPr/>
            <p:nvPr/>
          </p:nvSpPr>
          <p:spPr>
            <a:xfrm>
              <a:off x="6051125" y="3964950"/>
              <a:ext cx="163875" cy="75550"/>
            </a:xfrm>
            <a:custGeom>
              <a:rect b="b" l="l" r="r" t="t"/>
              <a:pathLst>
                <a:path extrusionOk="0" h="3022" w="6555">
                  <a:moveTo>
                    <a:pt x="441" y="2980"/>
                  </a:moveTo>
                  <a:cubicBezTo>
                    <a:pt x="118" y="3021"/>
                    <a:pt x="1" y="2574"/>
                    <a:pt x="300" y="2445"/>
                  </a:cubicBezTo>
                  <a:lnTo>
                    <a:pt x="6002" y="141"/>
                  </a:lnTo>
                  <a:cubicBezTo>
                    <a:pt x="6349" y="0"/>
                    <a:pt x="6554" y="517"/>
                    <a:pt x="6213" y="652"/>
                  </a:cubicBezTo>
                  <a:lnTo>
                    <a:pt x="506" y="2962"/>
                  </a:lnTo>
                  <a:cubicBezTo>
                    <a:pt x="482" y="2968"/>
                    <a:pt x="459" y="2974"/>
                    <a:pt x="441" y="298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0"/>
            <p:cNvSpPr/>
            <p:nvPr/>
          </p:nvSpPr>
          <p:spPr>
            <a:xfrm>
              <a:off x="6453600" y="3828125"/>
              <a:ext cx="102150" cy="51025"/>
            </a:xfrm>
            <a:custGeom>
              <a:rect b="b" l="l" r="r" t="t"/>
              <a:pathLst>
                <a:path extrusionOk="0" h="2041" w="4086">
                  <a:moveTo>
                    <a:pt x="448" y="1993"/>
                  </a:moveTo>
                  <a:cubicBezTo>
                    <a:pt x="124" y="2040"/>
                    <a:pt x="1" y="1582"/>
                    <a:pt x="306" y="1464"/>
                  </a:cubicBezTo>
                  <a:lnTo>
                    <a:pt x="3533" y="142"/>
                  </a:lnTo>
                  <a:cubicBezTo>
                    <a:pt x="3874" y="1"/>
                    <a:pt x="4086" y="512"/>
                    <a:pt x="3739" y="653"/>
                  </a:cubicBezTo>
                  <a:lnTo>
                    <a:pt x="512" y="1976"/>
                  </a:lnTo>
                  <a:cubicBezTo>
                    <a:pt x="495" y="1987"/>
                    <a:pt x="471" y="1993"/>
                    <a:pt x="448" y="1993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0"/>
            <p:cNvSpPr/>
            <p:nvPr/>
          </p:nvSpPr>
          <p:spPr>
            <a:xfrm>
              <a:off x="6250375" y="3876775"/>
              <a:ext cx="191950" cy="85550"/>
            </a:xfrm>
            <a:custGeom>
              <a:rect b="b" l="l" r="r" t="t"/>
              <a:pathLst>
                <a:path extrusionOk="0" h="3422" w="7678">
                  <a:moveTo>
                    <a:pt x="442" y="3380"/>
                  </a:moveTo>
                  <a:cubicBezTo>
                    <a:pt x="118" y="3421"/>
                    <a:pt x="1" y="2969"/>
                    <a:pt x="301" y="2851"/>
                  </a:cubicBezTo>
                  <a:lnTo>
                    <a:pt x="7160" y="106"/>
                  </a:lnTo>
                  <a:cubicBezTo>
                    <a:pt x="7489" y="0"/>
                    <a:pt x="7677" y="471"/>
                    <a:pt x="7366" y="623"/>
                  </a:cubicBezTo>
                  <a:lnTo>
                    <a:pt x="506" y="3362"/>
                  </a:lnTo>
                  <a:cubicBezTo>
                    <a:pt x="489" y="3374"/>
                    <a:pt x="465" y="3380"/>
                    <a:pt x="442" y="338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0"/>
            <p:cNvSpPr/>
            <p:nvPr/>
          </p:nvSpPr>
          <p:spPr>
            <a:xfrm>
              <a:off x="6524150" y="3499575"/>
              <a:ext cx="134025" cy="257325"/>
            </a:xfrm>
            <a:custGeom>
              <a:rect b="b" l="l" r="r" t="t"/>
              <a:pathLst>
                <a:path extrusionOk="0" h="10293" w="5361">
                  <a:moveTo>
                    <a:pt x="5314" y="306"/>
                  </a:moveTo>
                  <a:lnTo>
                    <a:pt x="2269" y="10127"/>
                  </a:lnTo>
                  <a:cubicBezTo>
                    <a:pt x="2269" y="10127"/>
                    <a:pt x="1910" y="10175"/>
                    <a:pt x="576" y="10257"/>
                  </a:cubicBezTo>
                  <a:lnTo>
                    <a:pt x="0" y="10292"/>
                  </a:lnTo>
                  <a:cubicBezTo>
                    <a:pt x="0" y="10292"/>
                    <a:pt x="3868" y="911"/>
                    <a:pt x="4367" y="470"/>
                  </a:cubicBezTo>
                  <a:cubicBezTo>
                    <a:pt x="4426" y="423"/>
                    <a:pt x="4485" y="376"/>
                    <a:pt x="4544" y="329"/>
                  </a:cubicBezTo>
                  <a:cubicBezTo>
                    <a:pt x="4702" y="218"/>
                    <a:pt x="4867" y="129"/>
                    <a:pt x="5049" y="59"/>
                  </a:cubicBezTo>
                  <a:cubicBezTo>
                    <a:pt x="5202" y="0"/>
                    <a:pt x="5361" y="147"/>
                    <a:pt x="5314" y="306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0"/>
            <p:cNvSpPr/>
            <p:nvPr/>
          </p:nvSpPr>
          <p:spPr>
            <a:xfrm>
              <a:off x="6524300" y="3507800"/>
              <a:ext cx="113600" cy="249100"/>
            </a:xfrm>
            <a:custGeom>
              <a:rect b="b" l="l" r="r" t="t"/>
              <a:pathLst>
                <a:path extrusionOk="0" h="9964" w="4544">
                  <a:moveTo>
                    <a:pt x="4544" y="0"/>
                  </a:moveTo>
                  <a:lnTo>
                    <a:pt x="576" y="9928"/>
                  </a:lnTo>
                  <a:lnTo>
                    <a:pt x="0" y="9963"/>
                  </a:lnTo>
                  <a:cubicBezTo>
                    <a:pt x="0" y="9963"/>
                    <a:pt x="3868" y="582"/>
                    <a:pt x="4367" y="141"/>
                  </a:cubicBezTo>
                  <a:cubicBezTo>
                    <a:pt x="4426" y="88"/>
                    <a:pt x="4485" y="41"/>
                    <a:pt x="454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0"/>
            <p:cNvSpPr/>
            <p:nvPr/>
          </p:nvSpPr>
          <p:spPr>
            <a:xfrm>
              <a:off x="6449050" y="4015925"/>
              <a:ext cx="141525" cy="159025"/>
            </a:xfrm>
            <a:custGeom>
              <a:rect b="b" l="l" r="r" t="t"/>
              <a:pathLst>
                <a:path extrusionOk="0" h="6361" w="5661">
                  <a:moveTo>
                    <a:pt x="2105" y="6249"/>
                  </a:moveTo>
                  <a:cubicBezTo>
                    <a:pt x="2105" y="6249"/>
                    <a:pt x="3163" y="6360"/>
                    <a:pt x="4350" y="4803"/>
                  </a:cubicBezTo>
                  <a:cubicBezTo>
                    <a:pt x="4591" y="4491"/>
                    <a:pt x="4903" y="3956"/>
                    <a:pt x="5173" y="3480"/>
                  </a:cubicBezTo>
                  <a:cubicBezTo>
                    <a:pt x="5661" y="2616"/>
                    <a:pt x="5585" y="1529"/>
                    <a:pt x="4950" y="771"/>
                  </a:cubicBezTo>
                  <a:cubicBezTo>
                    <a:pt x="4503" y="242"/>
                    <a:pt x="3892" y="1"/>
                    <a:pt x="3069" y="124"/>
                  </a:cubicBezTo>
                  <a:cubicBezTo>
                    <a:pt x="3069" y="124"/>
                    <a:pt x="1065" y="488"/>
                    <a:pt x="1" y="1564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0"/>
            <p:cNvSpPr/>
            <p:nvPr/>
          </p:nvSpPr>
          <p:spPr>
            <a:xfrm>
              <a:off x="6419950" y="4039450"/>
              <a:ext cx="130075" cy="137850"/>
            </a:xfrm>
            <a:custGeom>
              <a:rect b="b" l="l" r="r" t="t"/>
              <a:pathLst>
                <a:path extrusionOk="0" h="5514" w="5203">
                  <a:moveTo>
                    <a:pt x="5009" y="2433"/>
                  </a:moveTo>
                  <a:cubicBezTo>
                    <a:pt x="5203" y="3856"/>
                    <a:pt x="4280" y="5155"/>
                    <a:pt x="2951" y="5337"/>
                  </a:cubicBezTo>
                  <a:cubicBezTo>
                    <a:pt x="1617" y="5513"/>
                    <a:pt x="383" y="4508"/>
                    <a:pt x="195" y="3086"/>
                  </a:cubicBezTo>
                  <a:cubicBezTo>
                    <a:pt x="1" y="1658"/>
                    <a:pt x="924" y="359"/>
                    <a:pt x="2252" y="182"/>
                  </a:cubicBezTo>
                  <a:cubicBezTo>
                    <a:pt x="3586" y="0"/>
                    <a:pt x="4821" y="1011"/>
                    <a:pt x="5009" y="2433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0"/>
            <p:cNvSpPr/>
            <p:nvPr/>
          </p:nvSpPr>
          <p:spPr>
            <a:xfrm>
              <a:off x="6425550" y="4055300"/>
              <a:ext cx="106400" cy="112750"/>
            </a:xfrm>
            <a:custGeom>
              <a:rect b="b" l="l" r="r" t="t"/>
              <a:pathLst>
                <a:path extrusionOk="0" h="4510" w="4256">
                  <a:moveTo>
                    <a:pt x="4097" y="1988"/>
                  </a:moveTo>
                  <a:cubicBezTo>
                    <a:pt x="4256" y="3151"/>
                    <a:pt x="3497" y="4215"/>
                    <a:pt x="2410" y="4362"/>
                  </a:cubicBezTo>
                  <a:cubicBezTo>
                    <a:pt x="1323" y="4509"/>
                    <a:pt x="312" y="3680"/>
                    <a:pt x="159" y="2517"/>
                  </a:cubicBezTo>
                  <a:cubicBezTo>
                    <a:pt x="0" y="1353"/>
                    <a:pt x="753" y="289"/>
                    <a:pt x="1846" y="148"/>
                  </a:cubicBezTo>
                  <a:cubicBezTo>
                    <a:pt x="2933" y="1"/>
                    <a:pt x="3938" y="824"/>
                    <a:pt x="4097" y="1988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0"/>
            <p:cNvSpPr/>
            <p:nvPr/>
          </p:nvSpPr>
          <p:spPr>
            <a:xfrm>
              <a:off x="6453175" y="4084700"/>
              <a:ext cx="51000" cy="53800"/>
            </a:xfrm>
            <a:custGeom>
              <a:rect b="b" l="l" r="r" t="t"/>
              <a:pathLst>
                <a:path extrusionOk="0" h="2152" w="2040">
                  <a:moveTo>
                    <a:pt x="1963" y="953"/>
                  </a:moveTo>
                  <a:cubicBezTo>
                    <a:pt x="2040" y="1505"/>
                    <a:pt x="1675" y="2017"/>
                    <a:pt x="1158" y="2087"/>
                  </a:cubicBezTo>
                  <a:cubicBezTo>
                    <a:pt x="635" y="2152"/>
                    <a:pt x="153" y="1758"/>
                    <a:pt x="77" y="1205"/>
                  </a:cubicBezTo>
                  <a:cubicBezTo>
                    <a:pt x="0" y="647"/>
                    <a:pt x="365" y="136"/>
                    <a:pt x="888" y="71"/>
                  </a:cubicBezTo>
                  <a:cubicBezTo>
                    <a:pt x="1405" y="0"/>
                    <a:pt x="1887" y="394"/>
                    <a:pt x="1963" y="953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20"/>
            <p:cNvSpPr/>
            <p:nvPr/>
          </p:nvSpPr>
          <p:spPr>
            <a:xfrm>
              <a:off x="6503425" y="3999325"/>
              <a:ext cx="98925" cy="41900"/>
            </a:xfrm>
            <a:custGeom>
              <a:rect b="b" l="l" r="r" t="t"/>
              <a:pathLst>
                <a:path extrusionOk="0" h="1676" w="3957">
                  <a:moveTo>
                    <a:pt x="682" y="277"/>
                  </a:moveTo>
                  <a:cubicBezTo>
                    <a:pt x="682" y="277"/>
                    <a:pt x="0" y="1094"/>
                    <a:pt x="130" y="1358"/>
                  </a:cubicBezTo>
                  <a:cubicBezTo>
                    <a:pt x="259" y="1617"/>
                    <a:pt x="1435" y="1364"/>
                    <a:pt x="1975" y="1199"/>
                  </a:cubicBezTo>
                  <a:cubicBezTo>
                    <a:pt x="2510" y="1035"/>
                    <a:pt x="2951" y="1676"/>
                    <a:pt x="2951" y="1676"/>
                  </a:cubicBezTo>
                  <a:lnTo>
                    <a:pt x="3956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20"/>
            <p:cNvSpPr/>
            <p:nvPr/>
          </p:nvSpPr>
          <p:spPr>
            <a:xfrm>
              <a:off x="6279625" y="3954200"/>
              <a:ext cx="564300" cy="56750"/>
            </a:xfrm>
            <a:custGeom>
              <a:rect b="b" l="l" r="r" t="t"/>
              <a:pathLst>
                <a:path extrusionOk="0" h="2270" w="22572">
                  <a:moveTo>
                    <a:pt x="22083" y="665"/>
                  </a:moveTo>
                  <a:cubicBezTo>
                    <a:pt x="22054" y="695"/>
                    <a:pt x="22019" y="718"/>
                    <a:pt x="21984" y="742"/>
                  </a:cubicBezTo>
                  <a:cubicBezTo>
                    <a:pt x="21225" y="1235"/>
                    <a:pt x="17652" y="1611"/>
                    <a:pt x="12644" y="1935"/>
                  </a:cubicBezTo>
                  <a:cubicBezTo>
                    <a:pt x="7377" y="2270"/>
                    <a:pt x="1" y="2235"/>
                    <a:pt x="1" y="2235"/>
                  </a:cubicBezTo>
                  <a:cubicBezTo>
                    <a:pt x="71" y="2011"/>
                    <a:pt x="183" y="1805"/>
                    <a:pt x="318" y="1611"/>
                  </a:cubicBezTo>
                  <a:cubicBezTo>
                    <a:pt x="1476" y="1"/>
                    <a:pt x="4556" y="36"/>
                    <a:pt x="4556" y="36"/>
                  </a:cubicBezTo>
                  <a:cubicBezTo>
                    <a:pt x="4556" y="36"/>
                    <a:pt x="8964" y="330"/>
                    <a:pt x="11380" y="283"/>
                  </a:cubicBezTo>
                  <a:cubicBezTo>
                    <a:pt x="13802" y="236"/>
                    <a:pt x="21172" y="136"/>
                    <a:pt x="21643" y="166"/>
                  </a:cubicBezTo>
                  <a:cubicBezTo>
                    <a:pt x="22113" y="195"/>
                    <a:pt x="22571" y="130"/>
                    <a:pt x="22083" y="665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20"/>
            <p:cNvSpPr/>
            <p:nvPr/>
          </p:nvSpPr>
          <p:spPr>
            <a:xfrm>
              <a:off x="6279625" y="3972725"/>
              <a:ext cx="549750" cy="38225"/>
            </a:xfrm>
            <a:custGeom>
              <a:rect b="b" l="l" r="r" t="t"/>
              <a:pathLst>
                <a:path extrusionOk="0" h="1529" w="21990">
                  <a:moveTo>
                    <a:pt x="21989" y="1"/>
                  </a:moveTo>
                  <a:cubicBezTo>
                    <a:pt x="21225" y="494"/>
                    <a:pt x="17652" y="876"/>
                    <a:pt x="12644" y="1194"/>
                  </a:cubicBezTo>
                  <a:cubicBezTo>
                    <a:pt x="7377" y="1529"/>
                    <a:pt x="1" y="1499"/>
                    <a:pt x="1" y="1499"/>
                  </a:cubicBezTo>
                  <a:cubicBezTo>
                    <a:pt x="71" y="1270"/>
                    <a:pt x="183" y="1064"/>
                    <a:pt x="318" y="870"/>
                  </a:cubicBezTo>
                  <a:cubicBezTo>
                    <a:pt x="2128" y="941"/>
                    <a:pt x="9699" y="1170"/>
                    <a:pt x="16940" y="524"/>
                  </a:cubicBezTo>
                  <a:cubicBezTo>
                    <a:pt x="19045" y="336"/>
                    <a:pt x="20696" y="159"/>
                    <a:pt x="21989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0"/>
            <p:cNvSpPr/>
            <p:nvPr/>
          </p:nvSpPr>
          <p:spPr>
            <a:xfrm>
              <a:off x="6799800" y="4188450"/>
              <a:ext cx="1500" cy="6775"/>
            </a:xfrm>
            <a:custGeom>
              <a:rect b="b" l="l" r="r" t="t"/>
              <a:pathLst>
                <a:path extrusionOk="0" h="271" w="60">
                  <a:moveTo>
                    <a:pt x="1" y="0"/>
                  </a:moveTo>
                  <a:lnTo>
                    <a:pt x="1" y="271"/>
                  </a:lnTo>
                  <a:cubicBezTo>
                    <a:pt x="7" y="265"/>
                    <a:pt x="13" y="265"/>
                    <a:pt x="13" y="259"/>
                  </a:cubicBezTo>
                  <a:cubicBezTo>
                    <a:pt x="42" y="224"/>
                    <a:pt x="60" y="182"/>
                    <a:pt x="54" y="135"/>
                  </a:cubicBezTo>
                  <a:cubicBezTo>
                    <a:pt x="48" y="100"/>
                    <a:pt x="36" y="59"/>
                    <a:pt x="19" y="30"/>
                  </a:cubicBezTo>
                  <a:cubicBezTo>
                    <a:pt x="13" y="18"/>
                    <a:pt x="7" y="12"/>
                    <a:pt x="1" y="0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120"/>
          <p:cNvSpPr txBox="1"/>
          <p:nvPr>
            <p:ph idx="1" type="subTitle"/>
          </p:nvPr>
        </p:nvSpPr>
        <p:spPr>
          <a:xfrm>
            <a:off x="6738300" y="2169600"/>
            <a:ext cx="21306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Emotions distribution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Comparison between AA-UA and DAL-SW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1"/>
          <p:cNvSpPr txBox="1"/>
          <p:nvPr>
            <p:ph idx="4" type="ctrTitle"/>
          </p:nvPr>
        </p:nvSpPr>
        <p:spPr>
          <a:xfrm>
            <a:off x="618825" y="411675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Sentiment Analysis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5" name="Google Shape;955;p121"/>
          <p:cNvSpPr/>
          <p:nvPr/>
        </p:nvSpPr>
        <p:spPr>
          <a:xfrm flipH="1" rot="-8303324">
            <a:off x="6827193" y="-523102"/>
            <a:ext cx="3877105" cy="2038608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21"/>
          <p:cNvSpPr/>
          <p:nvPr/>
        </p:nvSpPr>
        <p:spPr>
          <a:xfrm>
            <a:off x="4706400" y="821620"/>
            <a:ext cx="486300" cy="48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21"/>
          <p:cNvSpPr txBox="1"/>
          <p:nvPr>
            <p:ph idx="1" type="subTitle"/>
          </p:nvPr>
        </p:nvSpPr>
        <p:spPr>
          <a:xfrm>
            <a:off x="4706400" y="1427650"/>
            <a:ext cx="42525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Target sections:</a:t>
            </a:r>
            <a:endParaRPr b="1"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Item 7 - Management discussion and analysis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Item 1 - Business 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Letter to Shareholders (if exists)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8" name="Google Shape;958;p121"/>
          <p:cNvSpPr txBox="1"/>
          <p:nvPr>
            <p:ph idx="2" type="ctrTitle"/>
          </p:nvPr>
        </p:nvSpPr>
        <p:spPr>
          <a:xfrm>
            <a:off x="5162850" y="850150"/>
            <a:ext cx="3599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Annual Reports for the 4 Airlines</a:t>
            </a:r>
            <a:endParaRPr b="1" sz="25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9" name="Google Shape;959;p121"/>
          <p:cNvSpPr txBox="1"/>
          <p:nvPr>
            <p:ph type="ctrTitle"/>
          </p:nvPr>
        </p:nvSpPr>
        <p:spPr>
          <a:xfrm>
            <a:off x="4736252" y="891676"/>
            <a:ext cx="42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01</a:t>
            </a:r>
            <a:endParaRPr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960" name="Google Shape;960;p121"/>
          <p:cNvSpPr/>
          <p:nvPr/>
        </p:nvSpPr>
        <p:spPr>
          <a:xfrm>
            <a:off x="-446338" y="3731755"/>
            <a:ext cx="3877218" cy="2038668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121"/>
          <p:cNvGrpSpPr/>
          <p:nvPr/>
        </p:nvGrpSpPr>
        <p:grpSpPr>
          <a:xfrm>
            <a:off x="285150" y="1336438"/>
            <a:ext cx="4174474" cy="2926375"/>
            <a:chOff x="285175" y="1336450"/>
            <a:chExt cx="4174474" cy="2926375"/>
          </a:xfrm>
        </p:grpSpPr>
        <p:pic>
          <p:nvPicPr>
            <p:cNvPr id="962" name="Google Shape;962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175" y="1336450"/>
              <a:ext cx="4174474" cy="292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121"/>
            <p:cNvSpPr/>
            <p:nvPr/>
          </p:nvSpPr>
          <p:spPr>
            <a:xfrm>
              <a:off x="406325" y="1615400"/>
              <a:ext cx="3944400" cy="108900"/>
            </a:xfrm>
            <a:prstGeom prst="rect">
              <a:avLst/>
            </a:prstGeom>
            <a:noFill/>
            <a:ln cap="flat" cmpd="sng" w="19050">
              <a:solidFill>
                <a:srgbClr val="EC5D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21"/>
            <p:cNvSpPr/>
            <p:nvPr/>
          </p:nvSpPr>
          <p:spPr>
            <a:xfrm>
              <a:off x="400225" y="2461550"/>
              <a:ext cx="3944400" cy="216600"/>
            </a:xfrm>
            <a:prstGeom prst="rect">
              <a:avLst/>
            </a:prstGeom>
            <a:noFill/>
            <a:ln cap="flat" cmpd="sng" w="19050">
              <a:solidFill>
                <a:srgbClr val="EC5D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121"/>
          <p:cNvSpPr txBox="1"/>
          <p:nvPr>
            <p:ph idx="1" type="subTitle"/>
          </p:nvPr>
        </p:nvSpPr>
        <p:spPr>
          <a:xfrm>
            <a:off x="4580925" y="2623075"/>
            <a:ext cx="43779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Rationale:</a:t>
            </a:r>
            <a:endParaRPr b="1"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Item 7: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an in-depth narrative explanation, from management’s perspective, of the financial results and condition of the company.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Item 1: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an overview of the company's main operations, products, services,and structure. 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Letter to Shareholders: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 direct communication from the executives to the shareholders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2"/>
          <p:cNvSpPr txBox="1"/>
          <p:nvPr>
            <p:ph idx="4" type="ctrTitle"/>
          </p:nvPr>
        </p:nvSpPr>
        <p:spPr>
          <a:xfrm>
            <a:off x="618825" y="411675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Sentiment Analysis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71" name="Google Shape;971;p122"/>
          <p:cNvSpPr/>
          <p:nvPr/>
        </p:nvSpPr>
        <p:spPr>
          <a:xfrm flipH="1" rot="-5400000">
            <a:off x="7190549" y="504718"/>
            <a:ext cx="3877218" cy="2038668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22"/>
          <p:cNvSpPr/>
          <p:nvPr/>
        </p:nvSpPr>
        <p:spPr>
          <a:xfrm rot="1216662">
            <a:off x="-2380001" y="2704548"/>
            <a:ext cx="3877241" cy="2189373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22"/>
          <p:cNvSpPr/>
          <p:nvPr/>
        </p:nvSpPr>
        <p:spPr>
          <a:xfrm>
            <a:off x="246625" y="1176170"/>
            <a:ext cx="486300" cy="48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22"/>
          <p:cNvSpPr txBox="1"/>
          <p:nvPr>
            <p:ph idx="2" type="ctrTitle"/>
          </p:nvPr>
        </p:nvSpPr>
        <p:spPr>
          <a:xfrm>
            <a:off x="703075" y="1204700"/>
            <a:ext cx="342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NRC sentiment dictionary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75" name="Google Shape;975;p122"/>
          <p:cNvSpPr txBox="1"/>
          <p:nvPr>
            <p:ph type="ctrTitle"/>
          </p:nvPr>
        </p:nvSpPr>
        <p:spPr>
          <a:xfrm>
            <a:off x="276477" y="1246226"/>
            <a:ext cx="42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02</a:t>
            </a:r>
            <a:endParaRPr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976" name="Google Shape;976;p122"/>
          <p:cNvSpPr txBox="1"/>
          <p:nvPr>
            <p:ph idx="1" type="subTitle"/>
          </p:nvPr>
        </p:nvSpPr>
        <p:spPr>
          <a:xfrm>
            <a:off x="732925" y="1603325"/>
            <a:ext cx="35322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Emotions: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anger, anticipation, disgust, fear, joy, sadness, surprise, trust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Sentiments: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negative, positive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 single word can be tagged as expressing more than one emotion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77" name="Google Shape;977;p122"/>
          <p:cNvSpPr txBox="1"/>
          <p:nvPr>
            <p:ph idx="1" type="subTitle"/>
          </p:nvPr>
        </p:nvSpPr>
        <p:spPr>
          <a:xfrm>
            <a:off x="703075" y="3056900"/>
            <a:ext cx="37962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Rationale: </a:t>
            </a:r>
            <a:endParaRPr b="1"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More comprehensive in terms of the range of emotions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Ensures the complexity and multiplicity of emotional expressions in language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978" name="Google Shape;978;p122"/>
          <p:cNvGrpSpPr/>
          <p:nvPr/>
        </p:nvGrpSpPr>
        <p:grpSpPr>
          <a:xfrm>
            <a:off x="4350850" y="362126"/>
            <a:ext cx="4578854" cy="4599224"/>
            <a:chOff x="4350850" y="203576"/>
            <a:chExt cx="4578854" cy="4599224"/>
          </a:xfrm>
        </p:grpSpPr>
        <p:grpSp>
          <p:nvGrpSpPr>
            <p:cNvPr id="979" name="Google Shape;979;p122"/>
            <p:cNvGrpSpPr/>
            <p:nvPr/>
          </p:nvGrpSpPr>
          <p:grpSpPr>
            <a:xfrm>
              <a:off x="4350850" y="203576"/>
              <a:ext cx="4578854" cy="4512805"/>
              <a:chOff x="4796850" y="743275"/>
              <a:chExt cx="4347151" cy="4335900"/>
            </a:xfrm>
          </p:grpSpPr>
          <p:pic>
            <p:nvPicPr>
              <p:cNvPr id="980" name="Google Shape;980;p1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96850" y="1399950"/>
                <a:ext cx="4347149" cy="3679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122"/>
              <p:cNvPicPr preferRelativeResize="0"/>
              <p:nvPr/>
            </p:nvPicPr>
            <p:blipFill rotWithShape="1">
              <a:blip r:embed="rId4">
                <a:alphaModFix/>
              </a:blip>
              <a:srcRect b="50507" l="0" r="0" t="0"/>
              <a:stretch/>
            </p:blipFill>
            <p:spPr>
              <a:xfrm>
                <a:off x="4796850" y="743275"/>
                <a:ext cx="2173576" cy="65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2" name="Google Shape;982;p1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50507"/>
              <a:stretch/>
            </p:blipFill>
            <p:spPr>
              <a:xfrm>
                <a:off x="6970425" y="743275"/>
                <a:ext cx="2173576" cy="6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3" name="Google Shape;983;p122"/>
            <p:cNvSpPr txBox="1"/>
            <p:nvPr/>
          </p:nvSpPr>
          <p:spPr>
            <a:xfrm>
              <a:off x="4350850" y="4448800"/>
              <a:ext cx="2804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“</a:t>
              </a:r>
              <a:r>
                <a:rPr lang="en" sz="1100">
                  <a:solidFill>
                    <a:schemeClr val="dk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Top 200 words in NRC emotion categories”</a:t>
              </a:r>
              <a:endParaRPr sz="11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3"/>
          <p:cNvSpPr txBox="1"/>
          <p:nvPr>
            <p:ph idx="4" type="ctrTitle"/>
          </p:nvPr>
        </p:nvSpPr>
        <p:spPr>
          <a:xfrm>
            <a:off x="444925" y="421575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Visualization 1: Emotion Distribution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89" name="Google Shape;989;p123"/>
          <p:cNvSpPr/>
          <p:nvPr/>
        </p:nvSpPr>
        <p:spPr>
          <a:xfrm flipH="1" rot="1078646">
            <a:off x="6402437" y="397425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23"/>
          <p:cNvSpPr txBox="1"/>
          <p:nvPr>
            <p:ph idx="1" type="subTitle"/>
          </p:nvPr>
        </p:nvSpPr>
        <p:spPr>
          <a:xfrm>
            <a:off x="444925" y="1156525"/>
            <a:ext cx="42672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"Trust"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and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"Anticipation"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 are in the top two percentages among all airlines, which reflect the forward-looking and resilient attitude that the report aims to convey to preserve the company’s image. 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Negative emotions like“Sadness”,“Fear”, and “Anger” generally have lower percentages, which indicate a more measured tone in the reports, even if discussing challenging topics.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1" name="Google Shape;991;p123"/>
          <p:cNvSpPr/>
          <p:nvPr/>
        </p:nvSpPr>
        <p:spPr>
          <a:xfrm rot="-1078646">
            <a:off x="-10288" y="403140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25" y="1072650"/>
            <a:ext cx="4196000" cy="389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4"/>
          <p:cNvSpPr txBox="1"/>
          <p:nvPr>
            <p:ph idx="4" type="ctrTitle"/>
          </p:nvPr>
        </p:nvSpPr>
        <p:spPr>
          <a:xfrm>
            <a:off x="444925" y="411675"/>
            <a:ext cx="8525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900">
                <a:latin typeface="Advent Pro"/>
                <a:ea typeface="Advent Pro"/>
                <a:cs typeface="Advent Pro"/>
                <a:sym typeface="Advent Pro"/>
              </a:rPr>
              <a:t>V</a:t>
            </a:r>
            <a:r>
              <a:rPr b="1" lang="en" sz="2900">
                <a:latin typeface="Advent Pro"/>
                <a:ea typeface="Advent Pro"/>
                <a:cs typeface="Advent Pro"/>
                <a:sym typeface="Advent Pro"/>
              </a:rPr>
              <a:t>isualization 2: Comparison between UA+AA and DAL+SW</a:t>
            </a:r>
            <a:endParaRPr b="1" sz="29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8" name="Google Shape;998;p124"/>
          <p:cNvSpPr/>
          <p:nvPr/>
        </p:nvSpPr>
        <p:spPr>
          <a:xfrm flipH="1" rot="1078646">
            <a:off x="6402437" y="3974255"/>
            <a:ext cx="3877230" cy="2038674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24"/>
          <p:cNvSpPr/>
          <p:nvPr/>
        </p:nvSpPr>
        <p:spPr>
          <a:xfrm>
            <a:off x="4" y="3889199"/>
            <a:ext cx="2689108" cy="1254260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24"/>
          <p:cNvSpPr txBox="1"/>
          <p:nvPr>
            <p:ph idx="1" type="subTitle"/>
          </p:nvPr>
        </p:nvSpPr>
        <p:spPr>
          <a:xfrm>
            <a:off x="628750" y="1281188"/>
            <a:ext cx="38262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United and American Airlines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have higher average scores for all the emotions, possibly because they were the airlines directly affected by 9/11.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Delta and Southwest Airlines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 have lower average scores 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for all the emotions</a:t>
            </a: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001" name="Google Shape;100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425" y="1158804"/>
            <a:ext cx="4317149" cy="372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7"/>
          <p:cNvSpPr txBox="1"/>
          <p:nvPr/>
        </p:nvSpPr>
        <p:spPr>
          <a:xfrm>
            <a:off x="2827650" y="365775"/>
            <a:ext cx="348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Team 3: Fly Girls Analytics</a:t>
            </a:r>
            <a:endParaRPr sz="2500"/>
          </a:p>
        </p:txBody>
      </p:sp>
      <p:sp>
        <p:nvSpPr>
          <p:cNvPr id="618" name="Google Shape;618;p107"/>
          <p:cNvSpPr txBox="1"/>
          <p:nvPr/>
        </p:nvSpPr>
        <p:spPr>
          <a:xfrm>
            <a:off x="387513" y="3212150"/>
            <a:ext cx="146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Akshara Raghav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19" name="Google Shape;619;p107"/>
          <p:cNvSpPr txBox="1"/>
          <p:nvPr/>
        </p:nvSpPr>
        <p:spPr>
          <a:xfrm>
            <a:off x="2037250" y="3242900"/>
            <a:ext cx="161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Akshaya Suresh</a:t>
            </a:r>
            <a:endParaRPr b="1"/>
          </a:p>
        </p:txBody>
      </p:sp>
      <p:sp>
        <p:nvSpPr>
          <p:cNvPr id="620" name="Google Shape;620;p107"/>
          <p:cNvSpPr txBox="1"/>
          <p:nvPr/>
        </p:nvSpPr>
        <p:spPr>
          <a:xfrm>
            <a:off x="3768213" y="3226500"/>
            <a:ext cx="14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Gabby Herrera</a:t>
            </a:r>
            <a:endParaRPr b="1"/>
          </a:p>
        </p:txBody>
      </p:sp>
      <p:sp>
        <p:nvSpPr>
          <p:cNvPr id="621" name="Google Shape;621;p107"/>
          <p:cNvSpPr txBox="1"/>
          <p:nvPr/>
        </p:nvSpPr>
        <p:spPr>
          <a:xfrm>
            <a:off x="5173063" y="3234700"/>
            <a:ext cx="161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Jingyu (Jamie) Liu</a:t>
            </a:r>
            <a:endParaRPr b="1"/>
          </a:p>
        </p:txBody>
      </p:sp>
      <p:sp>
        <p:nvSpPr>
          <p:cNvPr id="622" name="Google Shape;622;p107"/>
          <p:cNvSpPr txBox="1"/>
          <p:nvPr/>
        </p:nvSpPr>
        <p:spPr>
          <a:xfrm>
            <a:off x="6758988" y="3234700"/>
            <a:ext cx="238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Preethi Peelamedu Surendran</a:t>
            </a:r>
            <a:endParaRPr b="1"/>
          </a:p>
        </p:txBody>
      </p:sp>
      <p:pic>
        <p:nvPicPr>
          <p:cNvPr id="623" name="Google Shape;623;p107"/>
          <p:cNvPicPr preferRelativeResize="0"/>
          <p:nvPr/>
        </p:nvPicPr>
        <p:blipFill rotWithShape="1">
          <a:blip r:embed="rId3">
            <a:alphaModFix/>
          </a:blip>
          <a:srcRect b="1386" l="33929" r="6229" t="2358"/>
          <a:stretch/>
        </p:blipFill>
        <p:spPr>
          <a:xfrm>
            <a:off x="3884401" y="1718345"/>
            <a:ext cx="1351665" cy="15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721" y="1718351"/>
            <a:ext cx="1449154" cy="151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07"/>
          <p:cNvPicPr preferRelativeResize="0"/>
          <p:nvPr/>
        </p:nvPicPr>
        <p:blipFill rotWithShape="1">
          <a:blip r:embed="rId5">
            <a:alphaModFix/>
          </a:blip>
          <a:srcRect b="0" l="26903" r="3830" t="0"/>
          <a:stretch/>
        </p:blipFill>
        <p:spPr>
          <a:xfrm>
            <a:off x="2140267" y="1726550"/>
            <a:ext cx="1484984" cy="15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07"/>
          <p:cNvSpPr/>
          <p:nvPr/>
        </p:nvSpPr>
        <p:spPr>
          <a:xfrm>
            <a:off x="0" y="3845225"/>
            <a:ext cx="3240636" cy="1298338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07"/>
          <p:cNvSpPr/>
          <p:nvPr/>
        </p:nvSpPr>
        <p:spPr>
          <a:xfrm flipH="1" rot="10800000">
            <a:off x="6316350" y="-82407"/>
            <a:ext cx="3356095" cy="1182458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FF90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107"/>
          <p:cNvPicPr preferRelativeResize="0"/>
          <p:nvPr/>
        </p:nvPicPr>
        <p:blipFill rotWithShape="1">
          <a:blip r:embed="rId6">
            <a:alphaModFix/>
          </a:blip>
          <a:srcRect b="29328" l="31228" r="19019" t="0"/>
          <a:stretch/>
        </p:blipFill>
        <p:spPr>
          <a:xfrm>
            <a:off x="309675" y="1726550"/>
            <a:ext cx="1540951" cy="15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07"/>
          <p:cNvPicPr preferRelativeResize="0"/>
          <p:nvPr/>
        </p:nvPicPr>
        <p:blipFill rotWithShape="1">
          <a:blip r:embed="rId7">
            <a:alphaModFix/>
          </a:blip>
          <a:srcRect b="0" l="26423" r="10528" t="0"/>
          <a:stretch/>
        </p:blipFill>
        <p:spPr>
          <a:xfrm>
            <a:off x="7351075" y="1743425"/>
            <a:ext cx="1379190" cy="14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107"/>
          <p:cNvGrpSpPr/>
          <p:nvPr/>
        </p:nvGrpSpPr>
        <p:grpSpPr>
          <a:xfrm flipH="1">
            <a:off x="3146813" y="4125274"/>
            <a:ext cx="2826838" cy="770719"/>
            <a:chOff x="5703550" y="3997650"/>
            <a:chExt cx="5242652" cy="1394210"/>
          </a:xfrm>
        </p:grpSpPr>
        <p:sp>
          <p:nvSpPr>
            <p:cNvPr id="631" name="Google Shape;631;p107"/>
            <p:cNvSpPr/>
            <p:nvPr/>
          </p:nvSpPr>
          <p:spPr>
            <a:xfrm>
              <a:off x="8092864" y="5081599"/>
              <a:ext cx="110708" cy="74583"/>
            </a:xfrm>
            <a:custGeom>
              <a:rect b="b" l="l" r="r" t="t"/>
              <a:pathLst>
                <a:path extrusionOk="0" h="832" w="1235">
                  <a:moveTo>
                    <a:pt x="201" y="0"/>
                  </a:moveTo>
                  <a:cubicBezTo>
                    <a:pt x="80" y="0"/>
                    <a:pt x="0" y="165"/>
                    <a:pt x="117" y="256"/>
                  </a:cubicBezTo>
                  <a:lnTo>
                    <a:pt x="1005" y="809"/>
                  </a:lnTo>
                  <a:cubicBezTo>
                    <a:pt x="1029" y="824"/>
                    <a:pt x="1055" y="831"/>
                    <a:pt x="1082" y="831"/>
                  </a:cubicBezTo>
                  <a:cubicBezTo>
                    <a:pt x="1128" y="831"/>
                    <a:pt x="1173" y="809"/>
                    <a:pt x="1199" y="768"/>
                  </a:cubicBezTo>
                  <a:lnTo>
                    <a:pt x="1193" y="768"/>
                  </a:lnTo>
                  <a:cubicBezTo>
                    <a:pt x="1235" y="697"/>
                    <a:pt x="1217" y="615"/>
                    <a:pt x="1152" y="574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07"/>
            <p:cNvSpPr/>
            <p:nvPr/>
          </p:nvSpPr>
          <p:spPr>
            <a:xfrm>
              <a:off x="8273224" y="5039916"/>
              <a:ext cx="110708" cy="74941"/>
            </a:xfrm>
            <a:custGeom>
              <a:rect b="b" l="l" r="r" t="t"/>
              <a:pathLst>
                <a:path extrusionOk="0" h="836" w="1235">
                  <a:moveTo>
                    <a:pt x="201" y="0"/>
                  </a:moveTo>
                  <a:cubicBezTo>
                    <a:pt x="80" y="0"/>
                    <a:pt x="1" y="165"/>
                    <a:pt x="117" y="256"/>
                  </a:cubicBezTo>
                  <a:lnTo>
                    <a:pt x="1005" y="815"/>
                  </a:lnTo>
                  <a:cubicBezTo>
                    <a:pt x="1027" y="829"/>
                    <a:pt x="1052" y="835"/>
                    <a:pt x="1077" y="835"/>
                  </a:cubicBezTo>
                  <a:cubicBezTo>
                    <a:pt x="1124" y="835"/>
                    <a:pt x="1172" y="811"/>
                    <a:pt x="1199" y="768"/>
                  </a:cubicBezTo>
                  <a:cubicBezTo>
                    <a:pt x="1235" y="703"/>
                    <a:pt x="1217" y="615"/>
                    <a:pt x="1152" y="580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07"/>
            <p:cNvSpPr/>
            <p:nvPr/>
          </p:nvSpPr>
          <p:spPr>
            <a:xfrm>
              <a:off x="10358294" y="4572434"/>
              <a:ext cx="111067" cy="74762"/>
            </a:xfrm>
            <a:custGeom>
              <a:rect b="b" l="l" r="r" t="t"/>
              <a:pathLst>
                <a:path extrusionOk="0" h="834" w="1239">
                  <a:moveTo>
                    <a:pt x="202" y="1"/>
                  </a:moveTo>
                  <a:cubicBezTo>
                    <a:pt x="81" y="1"/>
                    <a:pt x="0" y="168"/>
                    <a:pt x="121" y="258"/>
                  </a:cubicBezTo>
                  <a:lnTo>
                    <a:pt x="1009" y="811"/>
                  </a:lnTo>
                  <a:cubicBezTo>
                    <a:pt x="1033" y="826"/>
                    <a:pt x="1059" y="833"/>
                    <a:pt x="1086" y="833"/>
                  </a:cubicBezTo>
                  <a:cubicBezTo>
                    <a:pt x="1132" y="833"/>
                    <a:pt x="1177" y="811"/>
                    <a:pt x="1203" y="770"/>
                  </a:cubicBezTo>
                  <a:lnTo>
                    <a:pt x="1197" y="770"/>
                  </a:lnTo>
                  <a:cubicBezTo>
                    <a:pt x="1239" y="705"/>
                    <a:pt x="1221" y="617"/>
                    <a:pt x="1156" y="576"/>
                  </a:cubicBezTo>
                  <a:lnTo>
                    <a:pt x="268" y="17"/>
                  </a:lnTo>
                  <a:cubicBezTo>
                    <a:pt x="245" y="6"/>
                    <a:pt x="223" y="1"/>
                    <a:pt x="202" y="1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07"/>
            <p:cNvSpPr/>
            <p:nvPr/>
          </p:nvSpPr>
          <p:spPr>
            <a:xfrm>
              <a:off x="5703550" y="3997650"/>
              <a:ext cx="5242652" cy="1394210"/>
            </a:xfrm>
            <a:custGeom>
              <a:rect b="b" l="l" r="r" t="t"/>
              <a:pathLst>
                <a:path extrusionOk="0" h="15553" w="58484">
                  <a:moveTo>
                    <a:pt x="52875" y="0"/>
                  </a:moveTo>
                  <a:cubicBezTo>
                    <a:pt x="51801" y="0"/>
                    <a:pt x="50051" y="239"/>
                    <a:pt x="47128" y="975"/>
                  </a:cubicBezTo>
                  <a:cubicBezTo>
                    <a:pt x="46687" y="1092"/>
                    <a:pt x="46298" y="1198"/>
                    <a:pt x="45957" y="1310"/>
                  </a:cubicBezTo>
                  <a:lnTo>
                    <a:pt x="45069" y="1516"/>
                  </a:lnTo>
                  <a:lnTo>
                    <a:pt x="16939" y="7976"/>
                  </a:lnTo>
                  <a:cubicBezTo>
                    <a:pt x="16622" y="8020"/>
                    <a:pt x="16192" y="8061"/>
                    <a:pt x="15682" y="8061"/>
                  </a:cubicBezTo>
                  <a:cubicBezTo>
                    <a:pt x="14466" y="8061"/>
                    <a:pt x="12798" y="7829"/>
                    <a:pt x="11132" y="6847"/>
                  </a:cubicBezTo>
                  <a:cubicBezTo>
                    <a:pt x="7467" y="4693"/>
                    <a:pt x="2836" y="1404"/>
                    <a:pt x="2836" y="1404"/>
                  </a:cubicBezTo>
                  <a:lnTo>
                    <a:pt x="0" y="2057"/>
                  </a:lnTo>
                  <a:lnTo>
                    <a:pt x="6407" y="11477"/>
                  </a:lnTo>
                  <a:lnTo>
                    <a:pt x="6402" y="11471"/>
                  </a:lnTo>
                  <a:cubicBezTo>
                    <a:pt x="3966" y="12601"/>
                    <a:pt x="2571" y="13672"/>
                    <a:pt x="2748" y="14454"/>
                  </a:cubicBezTo>
                  <a:cubicBezTo>
                    <a:pt x="2918" y="15193"/>
                    <a:pt x="4459" y="15553"/>
                    <a:pt x="6887" y="15553"/>
                  </a:cubicBezTo>
                  <a:cubicBezTo>
                    <a:pt x="9488" y="15553"/>
                    <a:pt x="13107" y="15140"/>
                    <a:pt x="17151" y="14336"/>
                  </a:cubicBezTo>
                  <a:cubicBezTo>
                    <a:pt x="17276" y="14357"/>
                    <a:pt x="17401" y="14367"/>
                    <a:pt x="17526" y="14367"/>
                  </a:cubicBezTo>
                  <a:cubicBezTo>
                    <a:pt x="17688" y="14367"/>
                    <a:pt x="17850" y="14350"/>
                    <a:pt x="18010" y="14313"/>
                  </a:cubicBezTo>
                  <a:lnTo>
                    <a:pt x="45581" y="7988"/>
                  </a:lnTo>
                  <a:cubicBezTo>
                    <a:pt x="47010" y="7865"/>
                    <a:pt x="48428" y="7641"/>
                    <a:pt x="49823" y="7317"/>
                  </a:cubicBezTo>
                  <a:cubicBezTo>
                    <a:pt x="54747" y="6188"/>
                    <a:pt x="58483" y="4158"/>
                    <a:pt x="58172" y="2781"/>
                  </a:cubicBezTo>
                  <a:cubicBezTo>
                    <a:pt x="58072" y="2346"/>
                    <a:pt x="57566" y="2022"/>
                    <a:pt x="56765" y="1828"/>
                  </a:cubicBezTo>
                  <a:cubicBezTo>
                    <a:pt x="56236" y="1557"/>
                    <a:pt x="55124" y="987"/>
                    <a:pt x="54818" y="734"/>
                  </a:cubicBezTo>
                  <a:cubicBezTo>
                    <a:pt x="54575" y="533"/>
                    <a:pt x="54479" y="0"/>
                    <a:pt x="52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07"/>
            <p:cNvSpPr/>
            <p:nvPr/>
          </p:nvSpPr>
          <p:spPr>
            <a:xfrm>
              <a:off x="10071619" y="4176486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1" y="0"/>
                  </a:moveTo>
                  <a:cubicBezTo>
                    <a:pt x="481" y="0"/>
                    <a:pt x="470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18" y="262"/>
                  </a:cubicBezTo>
                  <a:lnTo>
                    <a:pt x="95" y="586"/>
                  </a:lnTo>
                  <a:cubicBezTo>
                    <a:pt x="109" y="660"/>
                    <a:pt x="170" y="709"/>
                    <a:pt x="237" y="709"/>
                  </a:cubicBezTo>
                  <a:cubicBezTo>
                    <a:pt x="250" y="709"/>
                    <a:pt x="264" y="707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42" y="527"/>
                    <a:pt x="718" y="445"/>
                  </a:cubicBezTo>
                  <a:lnTo>
                    <a:pt x="648" y="121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07"/>
            <p:cNvSpPr/>
            <p:nvPr/>
          </p:nvSpPr>
          <p:spPr>
            <a:xfrm>
              <a:off x="9941907" y="4204902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3" y="1"/>
                  </a:moveTo>
                  <a:cubicBezTo>
                    <a:pt x="482" y="1"/>
                    <a:pt x="470" y="2"/>
                    <a:pt x="459" y="4"/>
                  </a:cubicBezTo>
                  <a:lnTo>
                    <a:pt x="135" y="81"/>
                  </a:lnTo>
                  <a:cubicBezTo>
                    <a:pt x="53" y="98"/>
                    <a:pt x="0" y="187"/>
                    <a:pt x="18" y="269"/>
                  </a:cubicBezTo>
                  <a:lnTo>
                    <a:pt x="94" y="593"/>
                  </a:lnTo>
                  <a:cubicBezTo>
                    <a:pt x="110" y="664"/>
                    <a:pt x="178" y="714"/>
                    <a:pt x="250" y="714"/>
                  </a:cubicBezTo>
                  <a:cubicBezTo>
                    <a:pt x="261" y="714"/>
                    <a:pt x="272" y="713"/>
                    <a:pt x="282" y="710"/>
                  </a:cubicBezTo>
                  <a:lnTo>
                    <a:pt x="606" y="634"/>
                  </a:lnTo>
                  <a:cubicBezTo>
                    <a:pt x="688" y="616"/>
                    <a:pt x="741" y="534"/>
                    <a:pt x="724" y="446"/>
                  </a:cubicBezTo>
                  <a:lnTo>
                    <a:pt x="647" y="122"/>
                  </a:lnTo>
                  <a:cubicBezTo>
                    <a:pt x="632" y="50"/>
                    <a:pt x="568" y="1"/>
                    <a:pt x="4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07"/>
            <p:cNvSpPr/>
            <p:nvPr/>
          </p:nvSpPr>
          <p:spPr>
            <a:xfrm>
              <a:off x="9812106" y="4235022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4" y="0"/>
                  </a:moveTo>
                  <a:cubicBezTo>
                    <a:pt x="482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8" y="263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8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07"/>
            <p:cNvSpPr/>
            <p:nvPr/>
          </p:nvSpPr>
          <p:spPr>
            <a:xfrm>
              <a:off x="9681856" y="4266127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3" y="0"/>
                  </a:moveTo>
                  <a:cubicBezTo>
                    <a:pt x="482" y="0"/>
                    <a:pt x="471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24" y="263"/>
                  </a:cubicBezTo>
                  <a:lnTo>
                    <a:pt x="95" y="586"/>
                  </a:lnTo>
                  <a:cubicBezTo>
                    <a:pt x="109" y="660"/>
                    <a:pt x="174" y="710"/>
                    <a:pt x="243" y="710"/>
                  </a:cubicBezTo>
                  <a:cubicBezTo>
                    <a:pt x="256" y="710"/>
                    <a:pt x="270" y="708"/>
                    <a:pt x="283" y="704"/>
                  </a:cubicBezTo>
                  <a:lnTo>
                    <a:pt x="606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07"/>
            <p:cNvSpPr/>
            <p:nvPr/>
          </p:nvSpPr>
          <p:spPr>
            <a:xfrm>
              <a:off x="9552593" y="4294634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492" y="0"/>
                  </a:moveTo>
                  <a:cubicBezTo>
                    <a:pt x="481" y="0"/>
                    <a:pt x="471" y="1"/>
                    <a:pt x="460" y="3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2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7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5" y="445"/>
                  </a:cubicBezTo>
                  <a:lnTo>
                    <a:pt x="648" y="121"/>
                  </a:lnTo>
                  <a:cubicBezTo>
                    <a:pt x="633" y="49"/>
                    <a:pt x="564" y="0"/>
                    <a:pt x="49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07"/>
            <p:cNvSpPr/>
            <p:nvPr/>
          </p:nvSpPr>
          <p:spPr>
            <a:xfrm>
              <a:off x="9422881" y="4324484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6"/>
                  </a:lnTo>
                  <a:cubicBezTo>
                    <a:pt x="53" y="94"/>
                    <a:pt x="1" y="182"/>
                    <a:pt x="18" y="265"/>
                  </a:cubicBezTo>
                  <a:lnTo>
                    <a:pt x="95" y="588"/>
                  </a:lnTo>
                  <a:cubicBezTo>
                    <a:pt x="110" y="660"/>
                    <a:pt x="174" y="709"/>
                    <a:pt x="245" y="709"/>
                  </a:cubicBezTo>
                  <a:cubicBezTo>
                    <a:pt x="256" y="709"/>
                    <a:pt x="266" y="708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29"/>
                    <a:pt x="718" y="441"/>
                  </a:cubicBezTo>
                  <a:lnTo>
                    <a:pt x="648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07"/>
            <p:cNvSpPr/>
            <p:nvPr/>
          </p:nvSpPr>
          <p:spPr>
            <a:xfrm>
              <a:off x="9292631" y="4355590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4" y="710"/>
                    <a:pt x="245" y="710"/>
                  </a:cubicBezTo>
                  <a:cubicBezTo>
                    <a:pt x="255" y="710"/>
                    <a:pt x="266" y="708"/>
                    <a:pt x="277" y="706"/>
                  </a:cubicBezTo>
                  <a:lnTo>
                    <a:pt x="600" y="630"/>
                  </a:lnTo>
                  <a:cubicBezTo>
                    <a:pt x="689" y="612"/>
                    <a:pt x="742" y="530"/>
                    <a:pt x="718" y="441"/>
                  </a:cubicBezTo>
                  <a:lnTo>
                    <a:pt x="647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7"/>
            <p:cNvSpPr/>
            <p:nvPr/>
          </p:nvSpPr>
          <p:spPr>
            <a:xfrm>
              <a:off x="9162830" y="4384096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505" y="0"/>
                  </a:moveTo>
                  <a:cubicBezTo>
                    <a:pt x="492" y="0"/>
                    <a:pt x="479" y="2"/>
                    <a:pt x="466" y="6"/>
                  </a:cubicBezTo>
                  <a:lnTo>
                    <a:pt x="142" y="76"/>
                  </a:lnTo>
                  <a:cubicBezTo>
                    <a:pt x="54" y="94"/>
                    <a:pt x="1" y="182"/>
                    <a:pt x="24" y="265"/>
                  </a:cubicBezTo>
                  <a:lnTo>
                    <a:pt x="95" y="588"/>
                  </a:lnTo>
                  <a:cubicBezTo>
                    <a:pt x="116" y="660"/>
                    <a:pt x="181" y="709"/>
                    <a:pt x="251" y="709"/>
                  </a:cubicBezTo>
                  <a:cubicBezTo>
                    <a:pt x="262" y="709"/>
                    <a:pt x="273" y="708"/>
                    <a:pt x="283" y="706"/>
                  </a:cubicBezTo>
                  <a:lnTo>
                    <a:pt x="607" y="629"/>
                  </a:lnTo>
                  <a:cubicBezTo>
                    <a:pt x="695" y="612"/>
                    <a:pt x="742" y="529"/>
                    <a:pt x="725" y="447"/>
                  </a:cubicBezTo>
                  <a:lnTo>
                    <a:pt x="654" y="117"/>
                  </a:lnTo>
                  <a:cubicBezTo>
                    <a:pt x="634" y="48"/>
                    <a:pt x="573" y="0"/>
                    <a:pt x="50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07"/>
            <p:cNvSpPr/>
            <p:nvPr/>
          </p:nvSpPr>
          <p:spPr>
            <a:xfrm>
              <a:off x="8956653" y="4422732"/>
              <a:ext cx="65977" cy="63467"/>
            </a:xfrm>
            <a:custGeom>
              <a:rect b="b" l="l" r="r" t="t"/>
              <a:pathLst>
                <a:path extrusionOk="0" h="708" w="736">
                  <a:moveTo>
                    <a:pt x="491" y="1"/>
                  </a:moveTo>
                  <a:cubicBezTo>
                    <a:pt x="481" y="1"/>
                    <a:pt x="470" y="2"/>
                    <a:pt x="459" y="4"/>
                  </a:cubicBezTo>
                  <a:lnTo>
                    <a:pt x="136" y="75"/>
                  </a:lnTo>
                  <a:cubicBezTo>
                    <a:pt x="53" y="98"/>
                    <a:pt x="0" y="181"/>
                    <a:pt x="18" y="263"/>
                  </a:cubicBezTo>
                  <a:lnTo>
                    <a:pt x="89" y="587"/>
                  </a:lnTo>
                  <a:cubicBezTo>
                    <a:pt x="109" y="658"/>
                    <a:pt x="174" y="708"/>
                    <a:pt x="245" y="708"/>
                  </a:cubicBezTo>
                  <a:cubicBezTo>
                    <a:pt x="256" y="708"/>
                    <a:pt x="266" y="707"/>
                    <a:pt x="277" y="704"/>
                  </a:cubicBezTo>
                  <a:lnTo>
                    <a:pt x="601" y="628"/>
                  </a:lnTo>
                  <a:cubicBezTo>
                    <a:pt x="683" y="610"/>
                    <a:pt x="736" y="528"/>
                    <a:pt x="718" y="445"/>
                  </a:cubicBezTo>
                  <a:lnTo>
                    <a:pt x="642" y="122"/>
                  </a:lnTo>
                  <a:cubicBezTo>
                    <a:pt x="626" y="50"/>
                    <a:pt x="562" y="1"/>
                    <a:pt x="49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07"/>
            <p:cNvSpPr/>
            <p:nvPr/>
          </p:nvSpPr>
          <p:spPr>
            <a:xfrm>
              <a:off x="8773605" y="4474455"/>
              <a:ext cx="66067" cy="63467"/>
            </a:xfrm>
            <a:custGeom>
              <a:rect b="b" l="l" r="r" t="t"/>
              <a:pathLst>
                <a:path extrusionOk="0" h="708" w="737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74"/>
                  </a:lnTo>
                  <a:cubicBezTo>
                    <a:pt x="48" y="98"/>
                    <a:pt x="1" y="180"/>
                    <a:pt x="18" y="263"/>
                  </a:cubicBezTo>
                  <a:lnTo>
                    <a:pt x="89" y="586"/>
                  </a:lnTo>
                  <a:cubicBezTo>
                    <a:pt x="109" y="662"/>
                    <a:pt x="173" y="708"/>
                    <a:pt x="243" y="708"/>
                  </a:cubicBezTo>
                  <a:cubicBezTo>
                    <a:pt x="254" y="708"/>
                    <a:pt x="266" y="706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36" y="527"/>
                    <a:pt x="719" y="445"/>
                  </a:cubicBezTo>
                  <a:lnTo>
                    <a:pt x="648" y="121"/>
                  </a:lnTo>
                  <a:cubicBezTo>
                    <a:pt x="628" y="46"/>
                    <a:pt x="564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07"/>
            <p:cNvSpPr/>
            <p:nvPr/>
          </p:nvSpPr>
          <p:spPr>
            <a:xfrm>
              <a:off x="8643893" y="4503230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501" y="1"/>
                  </a:moveTo>
                  <a:cubicBezTo>
                    <a:pt x="488" y="1"/>
                    <a:pt x="474" y="3"/>
                    <a:pt x="459" y="6"/>
                  </a:cubicBezTo>
                  <a:lnTo>
                    <a:pt x="136" y="77"/>
                  </a:lnTo>
                  <a:cubicBezTo>
                    <a:pt x="53" y="101"/>
                    <a:pt x="0" y="183"/>
                    <a:pt x="18" y="265"/>
                  </a:cubicBezTo>
                  <a:lnTo>
                    <a:pt x="95" y="589"/>
                  </a:lnTo>
                  <a:cubicBezTo>
                    <a:pt x="110" y="661"/>
                    <a:pt x="174" y="710"/>
                    <a:pt x="249" y="710"/>
                  </a:cubicBezTo>
                  <a:cubicBezTo>
                    <a:pt x="260" y="710"/>
                    <a:pt x="271" y="709"/>
                    <a:pt x="283" y="707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8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07"/>
            <p:cNvSpPr/>
            <p:nvPr/>
          </p:nvSpPr>
          <p:spPr>
            <a:xfrm>
              <a:off x="8514181" y="4532812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501" y="0"/>
                  </a:moveTo>
                  <a:cubicBezTo>
                    <a:pt x="487" y="0"/>
                    <a:pt x="473" y="2"/>
                    <a:pt x="459" y="6"/>
                  </a:cubicBezTo>
                  <a:lnTo>
                    <a:pt x="135" y="76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8" y="709"/>
                    <a:pt x="250" y="709"/>
                  </a:cubicBezTo>
                  <a:cubicBezTo>
                    <a:pt x="261" y="709"/>
                    <a:pt x="272" y="708"/>
                    <a:pt x="282" y="706"/>
                  </a:cubicBezTo>
                  <a:lnTo>
                    <a:pt x="606" y="630"/>
                  </a:lnTo>
                  <a:cubicBezTo>
                    <a:pt x="688" y="612"/>
                    <a:pt x="741" y="530"/>
                    <a:pt x="724" y="441"/>
                  </a:cubicBezTo>
                  <a:lnTo>
                    <a:pt x="647" y="118"/>
                  </a:lnTo>
                  <a:cubicBezTo>
                    <a:pt x="632" y="49"/>
                    <a:pt x="572" y="0"/>
                    <a:pt x="50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07"/>
            <p:cNvSpPr/>
            <p:nvPr/>
          </p:nvSpPr>
          <p:spPr>
            <a:xfrm>
              <a:off x="8383842" y="4563559"/>
              <a:ext cx="66604" cy="64005"/>
            </a:xfrm>
            <a:custGeom>
              <a:rect b="b" l="l" r="r" t="t"/>
              <a:pathLst>
                <a:path extrusionOk="0" h="714" w="743">
                  <a:moveTo>
                    <a:pt x="494" y="1"/>
                  </a:moveTo>
                  <a:cubicBezTo>
                    <a:pt x="483" y="1"/>
                    <a:pt x="471" y="2"/>
                    <a:pt x="460" y="4"/>
                  </a:cubicBezTo>
                  <a:lnTo>
                    <a:pt x="136" y="81"/>
                  </a:lnTo>
                  <a:cubicBezTo>
                    <a:pt x="54" y="98"/>
                    <a:pt x="1" y="181"/>
                    <a:pt x="18" y="269"/>
                  </a:cubicBezTo>
                  <a:lnTo>
                    <a:pt x="95" y="592"/>
                  </a:lnTo>
                  <a:cubicBezTo>
                    <a:pt x="110" y="664"/>
                    <a:pt x="175" y="714"/>
                    <a:pt x="249" y="714"/>
                  </a:cubicBezTo>
                  <a:cubicBezTo>
                    <a:pt x="260" y="714"/>
                    <a:pt x="272" y="712"/>
                    <a:pt x="283" y="710"/>
                  </a:cubicBezTo>
                  <a:lnTo>
                    <a:pt x="607" y="634"/>
                  </a:lnTo>
                  <a:cubicBezTo>
                    <a:pt x="689" y="616"/>
                    <a:pt x="742" y="534"/>
                    <a:pt x="724" y="445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07"/>
            <p:cNvSpPr/>
            <p:nvPr/>
          </p:nvSpPr>
          <p:spPr>
            <a:xfrm>
              <a:off x="8254130" y="4593589"/>
              <a:ext cx="66515" cy="63736"/>
            </a:xfrm>
            <a:custGeom>
              <a:rect b="b" l="l" r="r" t="t"/>
              <a:pathLst>
                <a:path extrusionOk="0" h="711" w="742">
                  <a:moveTo>
                    <a:pt x="494" y="1"/>
                  </a:moveTo>
                  <a:cubicBezTo>
                    <a:pt x="483" y="1"/>
                    <a:pt x="471" y="2"/>
                    <a:pt x="459" y="4"/>
                  </a:cubicBezTo>
                  <a:lnTo>
                    <a:pt x="136" y="81"/>
                  </a:lnTo>
                  <a:cubicBezTo>
                    <a:pt x="53" y="99"/>
                    <a:pt x="0" y="181"/>
                    <a:pt x="18" y="263"/>
                  </a:cubicBezTo>
                  <a:lnTo>
                    <a:pt x="95" y="587"/>
                  </a:lnTo>
                  <a:cubicBezTo>
                    <a:pt x="109" y="661"/>
                    <a:pt x="170" y="710"/>
                    <a:pt x="241" y="710"/>
                  </a:cubicBezTo>
                  <a:cubicBezTo>
                    <a:pt x="255" y="710"/>
                    <a:pt x="269" y="708"/>
                    <a:pt x="283" y="705"/>
                  </a:cubicBezTo>
                  <a:lnTo>
                    <a:pt x="606" y="634"/>
                  </a:lnTo>
                  <a:cubicBezTo>
                    <a:pt x="689" y="611"/>
                    <a:pt x="742" y="528"/>
                    <a:pt x="724" y="446"/>
                  </a:cubicBezTo>
                  <a:lnTo>
                    <a:pt x="648" y="122"/>
                  </a:lnTo>
                  <a:cubicBezTo>
                    <a:pt x="632" y="46"/>
                    <a:pt x="565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07"/>
            <p:cNvSpPr/>
            <p:nvPr/>
          </p:nvSpPr>
          <p:spPr>
            <a:xfrm>
              <a:off x="8124867" y="4622454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499" y="1"/>
                  </a:moveTo>
                  <a:cubicBezTo>
                    <a:pt x="486" y="1"/>
                    <a:pt x="473" y="2"/>
                    <a:pt x="460" y="6"/>
                  </a:cubicBezTo>
                  <a:lnTo>
                    <a:pt x="136" y="77"/>
                  </a:lnTo>
                  <a:cubicBezTo>
                    <a:pt x="48" y="100"/>
                    <a:pt x="1" y="183"/>
                    <a:pt x="19" y="265"/>
                  </a:cubicBezTo>
                  <a:lnTo>
                    <a:pt x="89" y="589"/>
                  </a:lnTo>
                  <a:cubicBezTo>
                    <a:pt x="110" y="660"/>
                    <a:pt x="175" y="710"/>
                    <a:pt x="245" y="710"/>
                  </a:cubicBezTo>
                  <a:cubicBezTo>
                    <a:pt x="256" y="710"/>
                    <a:pt x="267" y="709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30"/>
                    <a:pt x="719" y="447"/>
                  </a:cubicBezTo>
                  <a:lnTo>
                    <a:pt x="648" y="124"/>
                  </a:lnTo>
                  <a:cubicBezTo>
                    <a:pt x="628" y="50"/>
                    <a:pt x="567" y="1"/>
                    <a:pt x="49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07"/>
            <p:cNvSpPr/>
            <p:nvPr/>
          </p:nvSpPr>
          <p:spPr>
            <a:xfrm>
              <a:off x="7994079" y="4653201"/>
              <a:ext cx="66604" cy="64005"/>
            </a:xfrm>
            <a:custGeom>
              <a:rect b="b" l="l" r="r" t="t"/>
              <a:pathLst>
                <a:path extrusionOk="0" h="714" w="743">
                  <a:moveTo>
                    <a:pt x="498" y="1"/>
                  </a:moveTo>
                  <a:cubicBezTo>
                    <a:pt x="487" y="1"/>
                    <a:pt x="476" y="2"/>
                    <a:pt x="466" y="4"/>
                  </a:cubicBezTo>
                  <a:lnTo>
                    <a:pt x="142" y="81"/>
                  </a:lnTo>
                  <a:cubicBezTo>
                    <a:pt x="54" y="98"/>
                    <a:pt x="1" y="187"/>
                    <a:pt x="24" y="269"/>
                  </a:cubicBezTo>
                  <a:lnTo>
                    <a:pt x="95" y="593"/>
                  </a:lnTo>
                  <a:cubicBezTo>
                    <a:pt x="115" y="664"/>
                    <a:pt x="180" y="714"/>
                    <a:pt x="251" y="714"/>
                  </a:cubicBezTo>
                  <a:cubicBezTo>
                    <a:pt x="262" y="714"/>
                    <a:pt x="272" y="713"/>
                    <a:pt x="283" y="710"/>
                  </a:cubicBezTo>
                  <a:lnTo>
                    <a:pt x="607" y="634"/>
                  </a:lnTo>
                  <a:cubicBezTo>
                    <a:pt x="695" y="616"/>
                    <a:pt x="742" y="534"/>
                    <a:pt x="724" y="446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8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07"/>
            <p:cNvSpPr/>
            <p:nvPr/>
          </p:nvSpPr>
          <p:spPr>
            <a:xfrm>
              <a:off x="7864905" y="4682783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1" y="0"/>
                  </a:moveTo>
                  <a:cubicBezTo>
                    <a:pt x="481" y="0"/>
                    <a:pt x="470" y="2"/>
                    <a:pt x="459" y="4"/>
                  </a:cubicBezTo>
                  <a:lnTo>
                    <a:pt x="136" y="80"/>
                  </a:lnTo>
                  <a:cubicBezTo>
                    <a:pt x="47" y="98"/>
                    <a:pt x="0" y="180"/>
                    <a:pt x="18" y="269"/>
                  </a:cubicBezTo>
                  <a:lnTo>
                    <a:pt x="94" y="592"/>
                  </a:lnTo>
                  <a:cubicBezTo>
                    <a:pt x="110" y="664"/>
                    <a:pt x="174" y="713"/>
                    <a:pt x="245" y="713"/>
                  </a:cubicBezTo>
                  <a:cubicBezTo>
                    <a:pt x="255" y="713"/>
                    <a:pt x="266" y="712"/>
                    <a:pt x="277" y="710"/>
                  </a:cubicBezTo>
                  <a:lnTo>
                    <a:pt x="600" y="633"/>
                  </a:lnTo>
                  <a:cubicBezTo>
                    <a:pt x="689" y="616"/>
                    <a:pt x="742" y="533"/>
                    <a:pt x="718" y="445"/>
                  </a:cubicBezTo>
                  <a:lnTo>
                    <a:pt x="647" y="122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07"/>
            <p:cNvSpPr/>
            <p:nvPr/>
          </p:nvSpPr>
          <p:spPr>
            <a:xfrm>
              <a:off x="7735104" y="4711558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505" y="1"/>
                  </a:moveTo>
                  <a:cubicBezTo>
                    <a:pt x="492" y="1"/>
                    <a:pt x="479" y="3"/>
                    <a:pt x="466" y="6"/>
                  </a:cubicBezTo>
                  <a:lnTo>
                    <a:pt x="142" y="77"/>
                  </a:lnTo>
                  <a:cubicBezTo>
                    <a:pt x="54" y="101"/>
                    <a:pt x="1" y="183"/>
                    <a:pt x="24" y="265"/>
                  </a:cubicBezTo>
                  <a:lnTo>
                    <a:pt x="95" y="589"/>
                  </a:lnTo>
                  <a:cubicBezTo>
                    <a:pt x="116" y="661"/>
                    <a:pt x="181" y="710"/>
                    <a:pt x="251" y="710"/>
                  </a:cubicBezTo>
                  <a:cubicBezTo>
                    <a:pt x="262" y="710"/>
                    <a:pt x="273" y="709"/>
                    <a:pt x="283" y="707"/>
                  </a:cubicBezTo>
                  <a:lnTo>
                    <a:pt x="607" y="630"/>
                  </a:lnTo>
                  <a:cubicBezTo>
                    <a:pt x="695" y="612"/>
                    <a:pt x="742" y="530"/>
                    <a:pt x="725" y="448"/>
                  </a:cubicBezTo>
                  <a:lnTo>
                    <a:pt x="648" y="124"/>
                  </a:lnTo>
                  <a:cubicBezTo>
                    <a:pt x="633" y="50"/>
                    <a:pt x="573" y="1"/>
                    <a:pt x="5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07"/>
            <p:cNvSpPr/>
            <p:nvPr/>
          </p:nvSpPr>
          <p:spPr>
            <a:xfrm>
              <a:off x="7605392" y="4741319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7" y="1"/>
                  </a:moveTo>
                  <a:cubicBezTo>
                    <a:pt x="487" y="1"/>
                    <a:pt x="476" y="2"/>
                    <a:pt x="465" y="4"/>
                  </a:cubicBezTo>
                  <a:lnTo>
                    <a:pt x="142" y="80"/>
                  </a:lnTo>
                  <a:cubicBezTo>
                    <a:pt x="54" y="98"/>
                    <a:pt x="1" y="180"/>
                    <a:pt x="24" y="269"/>
                  </a:cubicBezTo>
                  <a:lnTo>
                    <a:pt x="95" y="592"/>
                  </a:lnTo>
                  <a:cubicBezTo>
                    <a:pt x="115" y="664"/>
                    <a:pt x="180" y="713"/>
                    <a:pt x="251" y="713"/>
                  </a:cubicBezTo>
                  <a:cubicBezTo>
                    <a:pt x="262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6"/>
                    <a:pt x="742" y="533"/>
                    <a:pt x="724" y="445"/>
                  </a:cubicBezTo>
                  <a:lnTo>
                    <a:pt x="648" y="122"/>
                  </a:lnTo>
                  <a:cubicBezTo>
                    <a:pt x="632" y="50"/>
                    <a:pt x="568" y="1"/>
                    <a:pt x="49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07"/>
            <p:cNvSpPr/>
            <p:nvPr/>
          </p:nvSpPr>
          <p:spPr>
            <a:xfrm>
              <a:off x="7475680" y="4771170"/>
              <a:ext cx="66515" cy="63736"/>
            </a:xfrm>
            <a:custGeom>
              <a:rect b="b" l="l" r="r" t="t"/>
              <a:pathLst>
                <a:path extrusionOk="0" h="711" w="742">
                  <a:moveTo>
                    <a:pt x="501" y="1"/>
                  </a:moveTo>
                  <a:cubicBezTo>
                    <a:pt x="487" y="1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100"/>
                    <a:pt x="0" y="183"/>
                    <a:pt x="24" y="265"/>
                  </a:cubicBezTo>
                  <a:lnTo>
                    <a:pt x="94" y="589"/>
                  </a:lnTo>
                  <a:cubicBezTo>
                    <a:pt x="110" y="665"/>
                    <a:pt x="177" y="710"/>
                    <a:pt x="248" y="710"/>
                  </a:cubicBezTo>
                  <a:cubicBezTo>
                    <a:pt x="259" y="710"/>
                    <a:pt x="271" y="709"/>
                    <a:pt x="283" y="706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7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07"/>
            <p:cNvSpPr/>
            <p:nvPr/>
          </p:nvSpPr>
          <p:spPr>
            <a:xfrm>
              <a:off x="7345341" y="4802006"/>
              <a:ext cx="66604" cy="63915"/>
            </a:xfrm>
            <a:custGeom>
              <a:rect b="b" l="l" r="r" t="t"/>
              <a:pathLst>
                <a:path extrusionOk="0" h="713" w="743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8"/>
                  </a:cubicBezTo>
                  <a:lnTo>
                    <a:pt x="95" y="592"/>
                  </a:lnTo>
                  <a:cubicBezTo>
                    <a:pt x="110" y="664"/>
                    <a:pt x="175" y="713"/>
                    <a:pt x="249" y="713"/>
                  </a:cubicBezTo>
                  <a:cubicBezTo>
                    <a:pt x="261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5"/>
                    <a:pt x="742" y="533"/>
                    <a:pt x="725" y="445"/>
                  </a:cubicBezTo>
                  <a:lnTo>
                    <a:pt x="648" y="121"/>
                  </a:lnTo>
                  <a:cubicBezTo>
                    <a:pt x="633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07"/>
            <p:cNvSpPr/>
            <p:nvPr/>
          </p:nvSpPr>
          <p:spPr>
            <a:xfrm>
              <a:off x="5958760" y="5044398"/>
              <a:ext cx="855100" cy="249027"/>
            </a:xfrm>
            <a:custGeom>
              <a:rect b="b" l="l" r="r" t="t"/>
              <a:pathLst>
                <a:path extrusionOk="0" h="2778" w="9539">
                  <a:moveTo>
                    <a:pt x="9362" y="0"/>
                  </a:moveTo>
                  <a:cubicBezTo>
                    <a:pt x="8820" y="0"/>
                    <a:pt x="6726" y="524"/>
                    <a:pt x="4255" y="1289"/>
                  </a:cubicBezTo>
                  <a:cubicBezTo>
                    <a:pt x="2454" y="1848"/>
                    <a:pt x="889" y="2401"/>
                    <a:pt x="1" y="2777"/>
                  </a:cubicBezTo>
                  <a:lnTo>
                    <a:pt x="6667" y="1247"/>
                  </a:lnTo>
                  <a:cubicBezTo>
                    <a:pt x="8379" y="659"/>
                    <a:pt x="9538" y="165"/>
                    <a:pt x="9497" y="35"/>
                  </a:cubicBezTo>
                  <a:cubicBezTo>
                    <a:pt x="9485" y="12"/>
                    <a:pt x="9444" y="0"/>
                    <a:pt x="9362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07"/>
            <p:cNvSpPr/>
            <p:nvPr/>
          </p:nvSpPr>
          <p:spPr>
            <a:xfrm>
              <a:off x="5950872" y="5156182"/>
              <a:ext cx="606073" cy="169873"/>
            </a:xfrm>
            <a:custGeom>
              <a:rect b="b" l="l" r="r" t="t"/>
              <a:pathLst>
                <a:path extrusionOk="0" h="1895" w="6761">
                  <a:moveTo>
                    <a:pt x="6755" y="0"/>
                  </a:moveTo>
                  <a:lnTo>
                    <a:pt x="89" y="1530"/>
                  </a:lnTo>
                  <a:lnTo>
                    <a:pt x="1" y="1565"/>
                  </a:lnTo>
                  <a:cubicBezTo>
                    <a:pt x="42" y="1695"/>
                    <a:pt x="112" y="1807"/>
                    <a:pt x="212" y="1895"/>
                  </a:cubicBezTo>
                  <a:cubicBezTo>
                    <a:pt x="1160" y="1707"/>
                    <a:pt x="2760" y="1277"/>
                    <a:pt x="4555" y="718"/>
                  </a:cubicBezTo>
                  <a:cubicBezTo>
                    <a:pt x="5349" y="477"/>
                    <a:pt x="6096" y="230"/>
                    <a:pt x="6761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07"/>
            <p:cNvSpPr/>
            <p:nvPr/>
          </p:nvSpPr>
          <p:spPr>
            <a:xfrm>
              <a:off x="10443991" y="4063895"/>
              <a:ext cx="122990" cy="95559"/>
            </a:xfrm>
            <a:custGeom>
              <a:rect b="b" l="l" r="r" t="t"/>
              <a:pathLst>
                <a:path extrusionOk="0" h="1066" w="1372">
                  <a:moveTo>
                    <a:pt x="912" y="0"/>
                  </a:moveTo>
                  <a:lnTo>
                    <a:pt x="0" y="212"/>
                  </a:lnTo>
                  <a:lnTo>
                    <a:pt x="459" y="1065"/>
                  </a:lnTo>
                  <a:lnTo>
                    <a:pt x="1371" y="85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07"/>
            <p:cNvSpPr/>
            <p:nvPr/>
          </p:nvSpPr>
          <p:spPr>
            <a:xfrm>
              <a:off x="7956698" y="4500810"/>
              <a:ext cx="1684114" cy="652687"/>
            </a:xfrm>
            <a:custGeom>
              <a:rect b="b" l="l" r="r" t="t"/>
              <a:pathLst>
                <a:path extrusionOk="0" h="7281" w="18787">
                  <a:moveTo>
                    <a:pt x="17793" y="0"/>
                  </a:moveTo>
                  <a:cubicBezTo>
                    <a:pt x="17765" y="0"/>
                    <a:pt x="17738" y="3"/>
                    <a:pt x="17710" y="10"/>
                  </a:cubicBezTo>
                  <a:lnTo>
                    <a:pt x="324" y="3999"/>
                  </a:lnTo>
                  <a:cubicBezTo>
                    <a:pt x="124" y="4046"/>
                    <a:pt x="0" y="4246"/>
                    <a:pt x="47" y="4452"/>
                  </a:cubicBezTo>
                  <a:lnTo>
                    <a:pt x="630" y="6988"/>
                  </a:lnTo>
                  <a:cubicBezTo>
                    <a:pt x="670" y="7164"/>
                    <a:pt x="823" y="7280"/>
                    <a:pt x="991" y="7280"/>
                  </a:cubicBezTo>
                  <a:cubicBezTo>
                    <a:pt x="1019" y="7280"/>
                    <a:pt x="1048" y="7277"/>
                    <a:pt x="1077" y="7270"/>
                  </a:cubicBezTo>
                  <a:lnTo>
                    <a:pt x="1083" y="7270"/>
                  </a:lnTo>
                  <a:lnTo>
                    <a:pt x="18463" y="3281"/>
                  </a:lnTo>
                  <a:cubicBezTo>
                    <a:pt x="18663" y="3234"/>
                    <a:pt x="18786" y="3034"/>
                    <a:pt x="18739" y="2834"/>
                  </a:cubicBezTo>
                  <a:lnTo>
                    <a:pt x="18157" y="292"/>
                  </a:lnTo>
                  <a:cubicBezTo>
                    <a:pt x="18116" y="120"/>
                    <a:pt x="17963" y="0"/>
                    <a:pt x="17793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07"/>
            <p:cNvSpPr/>
            <p:nvPr/>
          </p:nvSpPr>
          <p:spPr>
            <a:xfrm>
              <a:off x="9799466" y="4522772"/>
              <a:ext cx="785985" cy="190490"/>
            </a:xfrm>
            <a:custGeom>
              <a:rect b="b" l="l" r="r" t="t"/>
              <a:pathLst>
                <a:path extrusionOk="0" h="2125" w="8768">
                  <a:moveTo>
                    <a:pt x="8767" y="0"/>
                  </a:moveTo>
                  <a:lnTo>
                    <a:pt x="359" y="1936"/>
                  </a:lnTo>
                  <a:cubicBezTo>
                    <a:pt x="224" y="1965"/>
                    <a:pt x="100" y="2030"/>
                    <a:pt x="0" y="2124"/>
                  </a:cubicBezTo>
                  <a:cubicBezTo>
                    <a:pt x="1389" y="2001"/>
                    <a:pt x="2772" y="1777"/>
                    <a:pt x="4137" y="1459"/>
                  </a:cubicBezTo>
                  <a:cubicBezTo>
                    <a:pt x="5719" y="1106"/>
                    <a:pt x="7267" y="618"/>
                    <a:pt x="8767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07"/>
            <p:cNvSpPr/>
            <p:nvPr/>
          </p:nvSpPr>
          <p:spPr>
            <a:xfrm>
              <a:off x="7851190" y="5008990"/>
              <a:ext cx="160370" cy="149882"/>
            </a:xfrm>
            <a:custGeom>
              <a:rect b="b" l="l" r="r" t="t"/>
              <a:pathLst>
                <a:path extrusionOk="0" h="1672" w="1789">
                  <a:moveTo>
                    <a:pt x="1501" y="1"/>
                  </a:moveTo>
                  <a:lnTo>
                    <a:pt x="0" y="1672"/>
                  </a:lnTo>
                  <a:lnTo>
                    <a:pt x="1789" y="12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07"/>
            <p:cNvSpPr/>
            <p:nvPr/>
          </p:nvSpPr>
          <p:spPr>
            <a:xfrm>
              <a:off x="7985653" y="4557553"/>
              <a:ext cx="1334508" cy="564389"/>
            </a:xfrm>
            <a:custGeom>
              <a:rect b="b" l="l" r="r" t="t"/>
              <a:pathLst>
                <a:path extrusionOk="0" h="6296" w="14887">
                  <a:moveTo>
                    <a:pt x="14886" y="1"/>
                  </a:moveTo>
                  <a:lnTo>
                    <a:pt x="1783" y="3054"/>
                  </a:lnTo>
                  <a:lnTo>
                    <a:pt x="1" y="5037"/>
                  </a:lnTo>
                  <a:lnTo>
                    <a:pt x="289" y="6296"/>
                  </a:lnTo>
                  <a:lnTo>
                    <a:pt x="795" y="6178"/>
                  </a:lnTo>
                  <a:lnTo>
                    <a:pt x="14886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07"/>
            <p:cNvSpPr/>
            <p:nvPr/>
          </p:nvSpPr>
          <p:spPr>
            <a:xfrm>
              <a:off x="5705074" y="4179892"/>
              <a:ext cx="1128241" cy="846673"/>
            </a:xfrm>
            <a:custGeom>
              <a:rect b="b" l="l" r="r" t="t"/>
              <a:pathLst>
                <a:path extrusionOk="0" h="9445" w="12586">
                  <a:moveTo>
                    <a:pt x="83" y="1"/>
                  </a:moveTo>
                  <a:lnTo>
                    <a:pt x="1" y="19"/>
                  </a:lnTo>
                  <a:lnTo>
                    <a:pt x="1913" y="2843"/>
                  </a:lnTo>
                  <a:lnTo>
                    <a:pt x="3290" y="1842"/>
                  </a:lnTo>
                  <a:lnTo>
                    <a:pt x="83" y="1"/>
                  </a:lnTo>
                  <a:close/>
                  <a:moveTo>
                    <a:pt x="10550" y="6002"/>
                  </a:moveTo>
                  <a:lnTo>
                    <a:pt x="6385" y="9444"/>
                  </a:lnTo>
                  <a:lnTo>
                    <a:pt x="12586" y="7167"/>
                  </a:lnTo>
                  <a:lnTo>
                    <a:pt x="10550" y="6002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07"/>
            <p:cNvSpPr/>
            <p:nvPr/>
          </p:nvSpPr>
          <p:spPr>
            <a:xfrm>
              <a:off x="5876559" y="4345012"/>
              <a:ext cx="774332" cy="681552"/>
            </a:xfrm>
            <a:custGeom>
              <a:rect b="b" l="l" r="r" t="t"/>
              <a:pathLst>
                <a:path extrusionOk="0" h="7603" w="8638">
                  <a:moveTo>
                    <a:pt x="1383" y="0"/>
                  </a:moveTo>
                  <a:lnTo>
                    <a:pt x="0" y="1001"/>
                  </a:lnTo>
                  <a:lnTo>
                    <a:pt x="4477" y="7602"/>
                  </a:lnTo>
                  <a:lnTo>
                    <a:pt x="8637" y="416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07"/>
            <p:cNvSpPr/>
            <p:nvPr/>
          </p:nvSpPr>
          <p:spPr>
            <a:xfrm>
              <a:off x="10401232" y="4590183"/>
              <a:ext cx="192283" cy="162163"/>
            </a:xfrm>
            <a:custGeom>
              <a:rect b="b" l="l" r="r" t="t"/>
              <a:pathLst>
                <a:path extrusionOk="0" h="1809" w="2145">
                  <a:moveTo>
                    <a:pt x="1001" y="0"/>
                  </a:moveTo>
                  <a:cubicBezTo>
                    <a:pt x="932" y="0"/>
                    <a:pt x="862" y="8"/>
                    <a:pt x="789" y="25"/>
                  </a:cubicBezTo>
                  <a:cubicBezTo>
                    <a:pt x="301" y="137"/>
                    <a:pt x="1" y="619"/>
                    <a:pt x="112" y="1107"/>
                  </a:cubicBezTo>
                  <a:cubicBezTo>
                    <a:pt x="218" y="1558"/>
                    <a:pt x="606" y="1808"/>
                    <a:pt x="999" y="1808"/>
                  </a:cubicBezTo>
                  <a:cubicBezTo>
                    <a:pt x="1287" y="1808"/>
                    <a:pt x="1578" y="1673"/>
                    <a:pt x="1760" y="1384"/>
                  </a:cubicBezTo>
                  <a:cubicBezTo>
                    <a:pt x="2144" y="765"/>
                    <a:pt x="1676" y="0"/>
                    <a:pt x="1001" y="0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07"/>
            <p:cNvSpPr/>
            <p:nvPr/>
          </p:nvSpPr>
          <p:spPr>
            <a:xfrm>
              <a:off x="10446053" y="4631418"/>
              <a:ext cx="95469" cy="80320"/>
            </a:xfrm>
            <a:custGeom>
              <a:rect b="b" l="l" r="r" t="t"/>
              <a:pathLst>
                <a:path extrusionOk="0" h="896" w="1065">
                  <a:moveTo>
                    <a:pt x="499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48" y="65"/>
                    <a:pt x="1" y="306"/>
                    <a:pt x="54" y="547"/>
                  </a:cubicBezTo>
                  <a:cubicBezTo>
                    <a:pt x="108" y="771"/>
                    <a:pt x="300" y="895"/>
                    <a:pt x="495" y="895"/>
                  </a:cubicBezTo>
                  <a:cubicBezTo>
                    <a:pt x="638" y="895"/>
                    <a:pt x="782" y="828"/>
                    <a:pt x="872" y="683"/>
                  </a:cubicBezTo>
                  <a:cubicBezTo>
                    <a:pt x="1064" y="378"/>
                    <a:pt x="834" y="0"/>
                    <a:pt x="49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07"/>
            <p:cNvSpPr/>
            <p:nvPr/>
          </p:nvSpPr>
          <p:spPr>
            <a:xfrm>
              <a:off x="8315266" y="5069139"/>
              <a:ext cx="192283" cy="162253"/>
            </a:xfrm>
            <a:custGeom>
              <a:rect b="b" l="l" r="r" t="t"/>
              <a:pathLst>
                <a:path extrusionOk="0" h="1810" w="2145">
                  <a:moveTo>
                    <a:pt x="997" y="1"/>
                  </a:moveTo>
                  <a:cubicBezTo>
                    <a:pt x="930" y="1"/>
                    <a:pt x="860" y="8"/>
                    <a:pt x="789" y="24"/>
                  </a:cubicBezTo>
                  <a:cubicBezTo>
                    <a:pt x="301" y="136"/>
                    <a:pt x="1" y="624"/>
                    <a:pt x="113" y="1107"/>
                  </a:cubicBezTo>
                  <a:cubicBezTo>
                    <a:pt x="214" y="1560"/>
                    <a:pt x="602" y="1809"/>
                    <a:pt x="993" y="1809"/>
                  </a:cubicBezTo>
                  <a:cubicBezTo>
                    <a:pt x="1283" y="1809"/>
                    <a:pt x="1574" y="1673"/>
                    <a:pt x="1754" y="1383"/>
                  </a:cubicBezTo>
                  <a:cubicBezTo>
                    <a:pt x="2145" y="763"/>
                    <a:pt x="1674" y="1"/>
                    <a:pt x="99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07"/>
            <p:cNvSpPr/>
            <p:nvPr/>
          </p:nvSpPr>
          <p:spPr>
            <a:xfrm>
              <a:off x="8134369" y="5110823"/>
              <a:ext cx="192821" cy="162253"/>
            </a:xfrm>
            <a:custGeom>
              <a:rect b="b" l="l" r="r" t="t"/>
              <a:pathLst>
                <a:path extrusionOk="0" h="1810" w="2151">
                  <a:moveTo>
                    <a:pt x="1002" y="1"/>
                  </a:moveTo>
                  <a:cubicBezTo>
                    <a:pt x="935" y="1"/>
                    <a:pt x="866" y="8"/>
                    <a:pt x="795" y="24"/>
                  </a:cubicBezTo>
                  <a:cubicBezTo>
                    <a:pt x="307" y="136"/>
                    <a:pt x="1" y="624"/>
                    <a:pt x="119" y="1112"/>
                  </a:cubicBezTo>
                  <a:cubicBezTo>
                    <a:pt x="220" y="1562"/>
                    <a:pt x="607" y="1810"/>
                    <a:pt x="998" y="1810"/>
                  </a:cubicBezTo>
                  <a:cubicBezTo>
                    <a:pt x="1288" y="1810"/>
                    <a:pt x="1580" y="1674"/>
                    <a:pt x="1760" y="1383"/>
                  </a:cubicBezTo>
                  <a:cubicBezTo>
                    <a:pt x="2151" y="767"/>
                    <a:pt x="1679" y="1"/>
                    <a:pt x="1002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07"/>
            <p:cNvSpPr/>
            <p:nvPr/>
          </p:nvSpPr>
          <p:spPr>
            <a:xfrm>
              <a:off x="8788934" y="4714157"/>
              <a:ext cx="256915" cy="156605"/>
            </a:xfrm>
            <a:custGeom>
              <a:rect b="b" l="l" r="r" t="t"/>
              <a:pathLst>
                <a:path extrusionOk="0" h="1747" w="2866">
                  <a:moveTo>
                    <a:pt x="2513" y="1"/>
                  </a:moveTo>
                  <a:cubicBezTo>
                    <a:pt x="1083" y="330"/>
                    <a:pt x="0" y="942"/>
                    <a:pt x="100" y="1366"/>
                  </a:cubicBezTo>
                  <a:cubicBezTo>
                    <a:pt x="155" y="1616"/>
                    <a:pt x="600" y="1747"/>
                    <a:pt x="1244" y="1747"/>
                  </a:cubicBezTo>
                  <a:cubicBezTo>
                    <a:pt x="1706" y="1747"/>
                    <a:pt x="2269" y="1680"/>
                    <a:pt x="2866" y="1542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07"/>
            <p:cNvSpPr/>
            <p:nvPr/>
          </p:nvSpPr>
          <p:spPr>
            <a:xfrm>
              <a:off x="7558420" y="4543838"/>
              <a:ext cx="1858199" cy="302275"/>
            </a:xfrm>
            <a:custGeom>
              <a:rect b="b" l="l" r="r" t="t"/>
              <a:pathLst>
                <a:path extrusionOk="0" h="3372" w="20729">
                  <a:moveTo>
                    <a:pt x="20729" y="1"/>
                  </a:moveTo>
                  <a:lnTo>
                    <a:pt x="1" y="1448"/>
                  </a:lnTo>
                  <a:lnTo>
                    <a:pt x="148" y="2077"/>
                  </a:lnTo>
                  <a:lnTo>
                    <a:pt x="7197" y="3372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07"/>
            <p:cNvSpPr/>
            <p:nvPr/>
          </p:nvSpPr>
          <p:spPr>
            <a:xfrm>
              <a:off x="8133024" y="4530123"/>
              <a:ext cx="1317924" cy="341269"/>
            </a:xfrm>
            <a:custGeom>
              <a:rect b="b" l="l" r="r" t="t"/>
              <a:pathLst>
                <a:path extrusionOk="0" h="3807" w="14702">
                  <a:moveTo>
                    <a:pt x="14367" y="1"/>
                  </a:moveTo>
                  <a:cubicBezTo>
                    <a:pt x="14339" y="1"/>
                    <a:pt x="14311" y="4"/>
                    <a:pt x="14284" y="12"/>
                  </a:cubicBezTo>
                  <a:lnTo>
                    <a:pt x="345" y="3213"/>
                  </a:lnTo>
                  <a:cubicBezTo>
                    <a:pt x="1" y="3308"/>
                    <a:pt x="92" y="3807"/>
                    <a:pt x="421" y="3807"/>
                  </a:cubicBezTo>
                  <a:cubicBezTo>
                    <a:pt x="440" y="3807"/>
                    <a:pt x="460" y="3805"/>
                    <a:pt x="481" y="3801"/>
                  </a:cubicBezTo>
                  <a:lnTo>
                    <a:pt x="14419" y="601"/>
                  </a:lnTo>
                  <a:cubicBezTo>
                    <a:pt x="14590" y="571"/>
                    <a:pt x="14701" y="401"/>
                    <a:pt x="14660" y="236"/>
                  </a:cubicBezTo>
                  <a:cubicBezTo>
                    <a:pt x="14631" y="94"/>
                    <a:pt x="14503" y="1"/>
                    <a:pt x="1436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7"/>
            <p:cNvSpPr/>
            <p:nvPr/>
          </p:nvSpPr>
          <p:spPr>
            <a:xfrm>
              <a:off x="5748909" y="5039826"/>
              <a:ext cx="1067553" cy="251268"/>
            </a:xfrm>
            <a:custGeom>
              <a:rect b="b" l="l" r="r" t="t"/>
              <a:pathLst>
                <a:path extrusionOk="0" h="2803" w="11909">
                  <a:moveTo>
                    <a:pt x="11659" y="0"/>
                  </a:moveTo>
                  <a:cubicBezTo>
                    <a:pt x="10966" y="0"/>
                    <a:pt x="8626" y="422"/>
                    <a:pt x="5872" y="1057"/>
                  </a:cubicBezTo>
                  <a:cubicBezTo>
                    <a:pt x="2607" y="1804"/>
                    <a:pt x="0" y="2569"/>
                    <a:pt x="41" y="2758"/>
                  </a:cubicBezTo>
                  <a:cubicBezTo>
                    <a:pt x="48" y="2788"/>
                    <a:pt x="119" y="2803"/>
                    <a:pt x="247" y="2803"/>
                  </a:cubicBezTo>
                  <a:cubicBezTo>
                    <a:pt x="937" y="2803"/>
                    <a:pt x="3277" y="2381"/>
                    <a:pt x="6031" y="1746"/>
                  </a:cubicBezTo>
                  <a:cubicBezTo>
                    <a:pt x="9296" y="998"/>
                    <a:pt x="11909" y="233"/>
                    <a:pt x="11867" y="45"/>
                  </a:cubicBezTo>
                  <a:cubicBezTo>
                    <a:pt x="11860" y="15"/>
                    <a:pt x="11788" y="0"/>
                    <a:pt x="11659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07"/>
            <p:cNvSpPr/>
            <p:nvPr/>
          </p:nvSpPr>
          <p:spPr>
            <a:xfrm>
              <a:off x="5787903" y="4207860"/>
              <a:ext cx="472147" cy="728435"/>
            </a:xfrm>
            <a:custGeom>
              <a:rect b="b" l="l" r="r" t="t"/>
              <a:pathLst>
                <a:path extrusionOk="0" h="8126" w="5267">
                  <a:moveTo>
                    <a:pt x="2007" y="1"/>
                  </a:moveTo>
                  <a:lnTo>
                    <a:pt x="1" y="201"/>
                  </a:lnTo>
                  <a:lnTo>
                    <a:pt x="5266" y="812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07"/>
            <p:cNvSpPr/>
            <p:nvPr/>
          </p:nvSpPr>
          <p:spPr>
            <a:xfrm>
              <a:off x="8361163" y="5111181"/>
              <a:ext cx="95380" cy="80499"/>
            </a:xfrm>
            <a:custGeom>
              <a:rect b="b" l="l" r="r" t="t"/>
              <a:pathLst>
                <a:path extrusionOk="0" h="898" w="1064">
                  <a:moveTo>
                    <a:pt x="503" y="1"/>
                  </a:moveTo>
                  <a:cubicBezTo>
                    <a:pt x="468" y="1"/>
                    <a:pt x="432" y="5"/>
                    <a:pt x="395" y="14"/>
                  </a:cubicBezTo>
                  <a:cubicBezTo>
                    <a:pt x="154" y="67"/>
                    <a:pt x="1" y="308"/>
                    <a:pt x="60" y="550"/>
                  </a:cubicBezTo>
                  <a:cubicBezTo>
                    <a:pt x="110" y="773"/>
                    <a:pt x="302" y="897"/>
                    <a:pt x="495" y="897"/>
                  </a:cubicBezTo>
                  <a:cubicBezTo>
                    <a:pt x="638" y="897"/>
                    <a:pt x="782" y="830"/>
                    <a:pt x="872" y="685"/>
                  </a:cubicBezTo>
                  <a:cubicBezTo>
                    <a:pt x="1063" y="381"/>
                    <a:pt x="836" y="1"/>
                    <a:pt x="50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07"/>
            <p:cNvSpPr/>
            <p:nvPr/>
          </p:nvSpPr>
          <p:spPr>
            <a:xfrm>
              <a:off x="8180803" y="5152506"/>
              <a:ext cx="95380" cy="80409"/>
            </a:xfrm>
            <a:custGeom>
              <a:rect b="b" l="l" r="r" t="t"/>
              <a:pathLst>
                <a:path extrusionOk="0" h="897" w="1064">
                  <a:moveTo>
                    <a:pt x="498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54" y="65"/>
                    <a:pt x="1" y="306"/>
                    <a:pt x="59" y="547"/>
                  </a:cubicBezTo>
                  <a:cubicBezTo>
                    <a:pt x="110" y="772"/>
                    <a:pt x="303" y="896"/>
                    <a:pt x="498" y="896"/>
                  </a:cubicBezTo>
                  <a:cubicBezTo>
                    <a:pt x="639" y="896"/>
                    <a:pt x="782" y="830"/>
                    <a:pt x="871" y="689"/>
                  </a:cubicBezTo>
                  <a:cubicBezTo>
                    <a:pt x="1064" y="378"/>
                    <a:pt x="833" y="0"/>
                    <a:pt x="49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7"/>
            <p:cNvSpPr/>
            <p:nvPr/>
          </p:nvSpPr>
          <p:spPr>
            <a:xfrm>
              <a:off x="10246690" y="4114722"/>
              <a:ext cx="148807" cy="248130"/>
            </a:xfrm>
            <a:custGeom>
              <a:rect b="b" l="l" r="r" t="t"/>
              <a:pathLst>
                <a:path extrusionOk="0" h="2768" w="1660">
                  <a:moveTo>
                    <a:pt x="980" y="0"/>
                  </a:moveTo>
                  <a:cubicBezTo>
                    <a:pt x="970" y="0"/>
                    <a:pt x="959" y="2"/>
                    <a:pt x="948" y="4"/>
                  </a:cubicBezTo>
                  <a:lnTo>
                    <a:pt x="124" y="192"/>
                  </a:lnTo>
                  <a:cubicBezTo>
                    <a:pt x="48" y="210"/>
                    <a:pt x="1" y="287"/>
                    <a:pt x="18" y="363"/>
                  </a:cubicBezTo>
                  <a:lnTo>
                    <a:pt x="548" y="2658"/>
                  </a:lnTo>
                  <a:cubicBezTo>
                    <a:pt x="563" y="2723"/>
                    <a:pt x="622" y="2767"/>
                    <a:pt x="686" y="2767"/>
                  </a:cubicBezTo>
                  <a:cubicBezTo>
                    <a:pt x="697" y="2767"/>
                    <a:pt x="708" y="2766"/>
                    <a:pt x="719" y="2764"/>
                  </a:cubicBezTo>
                  <a:lnTo>
                    <a:pt x="1536" y="2575"/>
                  </a:lnTo>
                  <a:cubicBezTo>
                    <a:pt x="1613" y="2558"/>
                    <a:pt x="1660" y="2481"/>
                    <a:pt x="1642" y="2405"/>
                  </a:cubicBezTo>
                  <a:lnTo>
                    <a:pt x="1119" y="110"/>
                  </a:lnTo>
                  <a:cubicBezTo>
                    <a:pt x="1103" y="44"/>
                    <a:pt x="1045" y="0"/>
                    <a:pt x="980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07"/>
            <p:cNvSpPr/>
            <p:nvPr/>
          </p:nvSpPr>
          <p:spPr>
            <a:xfrm>
              <a:off x="9728291" y="4437343"/>
              <a:ext cx="481022" cy="162522"/>
            </a:xfrm>
            <a:custGeom>
              <a:rect b="b" l="l" r="r" t="t"/>
              <a:pathLst>
                <a:path extrusionOk="0" h="1813" w="5366">
                  <a:moveTo>
                    <a:pt x="4784" y="0"/>
                  </a:moveTo>
                  <a:cubicBezTo>
                    <a:pt x="4748" y="0"/>
                    <a:pt x="4719" y="6"/>
                    <a:pt x="4689" y="12"/>
                  </a:cubicBezTo>
                  <a:lnTo>
                    <a:pt x="488" y="977"/>
                  </a:lnTo>
                  <a:cubicBezTo>
                    <a:pt x="0" y="1089"/>
                    <a:pt x="83" y="1812"/>
                    <a:pt x="583" y="1812"/>
                  </a:cubicBezTo>
                  <a:cubicBezTo>
                    <a:pt x="618" y="1812"/>
                    <a:pt x="647" y="1806"/>
                    <a:pt x="677" y="1800"/>
                  </a:cubicBezTo>
                  <a:lnTo>
                    <a:pt x="4878" y="836"/>
                  </a:lnTo>
                  <a:cubicBezTo>
                    <a:pt x="5366" y="724"/>
                    <a:pt x="5284" y="0"/>
                    <a:pt x="478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07"/>
            <p:cNvSpPr/>
            <p:nvPr/>
          </p:nvSpPr>
          <p:spPr>
            <a:xfrm>
              <a:off x="7296845" y="4995274"/>
              <a:ext cx="481111" cy="162611"/>
            </a:xfrm>
            <a:custGeom>
              <a:rect b="b" l="l" r="r" t="t"/>
              <a:pathLst>
                <a:path extrusionOk="0" h="1814" w="5367">
                  <a:moveTo>
                    <a:pt x="4784" y="1"/>
                  </a:moveTo>
                  <a:cubicBezTo>
                    <a:pt x="4749" y="1"/>
                    <a:pt x="4719" y="7"/>
                    <a:pt x="4690" y="13"/>
                  </a:cubicBezTo>
                  <a:lnTo>
                    <a:pt x="489" y="978"/>
                  </a:lnTo>
                  <a:cubicBezTo>
                    <a:pt x="1" y="1089"/>
                    <a:pt x="83" y="1813"/>
                    <a:pt x="583" y="1813"/>
                  </a:cubicBezTo>
                  <a:cubicBezTo>
                    <a:pt x="618" y="1813"/>
                    <a:pt x="648" y="1807"/>
                    <a:pt x="677" y="1801"/>
                  </a:cubicBezTo>
                  <a:lnTo>
                    <a:pt x="4878" y="842"/>
                  </a:lnTo>
                  <a:cubicBezTo>
                    <a:pt x="5366" y="725"/>
                    <a:pt x="5284" y="1"/>
                    <a:pt x="4784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5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p125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1008" name="Google Shape;1008;p125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25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25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25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25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25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25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25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25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25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25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25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25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25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25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25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25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25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25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25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25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25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25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25"/>
          <p:cNvSpPr txBox="1"/>
          <p:nvPr>
            <p:ph type="ctrTitle"/>
          </p:nvPr>
        </p:nvSpPr>
        <p:spPr>
          <a:xfrm>
            <a:off x="214600" y="2880025"/>
            <a:ext cx="4552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032" name="Google Shape;1032;p125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25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6"/>
          <p:cNvSpPr txBox="1"/>
          <p:nvPr>
            <p:ph idx="4" type="ctrTitle"/>
          </p:nvPr>
        </p:nvSpPr>
        <p:spPr>
          <a:xfrm>
            <a:off x="85475" y="59750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Exploratory Data Analysis- Methodology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39" name="Google Shape;1039;p126"/>
          <p:cNvSpPr/>
          <p:nvPr/>
        </p:nvSpPr>
        <p:spPr>
          <a:xfrm rot="-10799708">
            <a:off x="6740649" y="71"/>
            <a:ext cx="2403349" cy="1037727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26"/>
          <p:cNvSpPr/>
          <p:nvPr/>
        </p:nvSpPr>
        <p:spPr>
          <a:xfrm>
            <a:off x="4" y="3874574"/>
            <a:ext cx="2689108" cy="1254260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26"/>
          <p:cNvGrpSpPr/>
          <p:nvPr/>
        </p:nvGrpSpPr>
        <p:grpSpPr>
          <a:xfrm>
            <a:off x="2644780" y="3211853"/>
            <a:ext cx="3504794" cy="631676"/>
            <a:chOff x="2316685" y="3187969"/>
            <a:chExt cx="3915096" cy="631676"/>
          </a:xfrm>
        </p:grpSpPr>
        <p:sp>
          <p:nvSpPr>
            <p:cNvPr id="1042" name="Google Shape;1042;p126"/>
            <p:cNvSpPr/>
            <p:nvPr/>
          </p:nvSpPr>
          <p:spPr>
            <a:xfrm rot="618772">
              <a:off x="5451982" y="3563440"/>
              <a:ext cx="767499" cy="1890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3" name="Google Shape;1043;p126"/>
            <p:cNvGrpSpPr/>
            <p:nvPr/>
          </p:nvGrpSpPr>
          <p:grpSpPr>
            <a:xfrm>
              <a:off x="2316685" y="3187969"/>
              <a:ext cx="3915096" cy="607374"/>
              <a:chOff x="2449110" y="3187969"/>
              <a:chExt cx="3915096" cy="607374"/>
            </a:xfrm>
          </p:grpSpPr>
          <p:sp>
            <p:nvSpPr>
              <p:cNvPr id="1044" name="Google Shape;1044;p126"/>
              <p:cNvSpPr/>
              <p:nvPr/>
            </p:nvSpPr>
            <p:spPr>
              <a:xfrm rot="-858476">
                <a:off x="5585507" y="3287035"/>
                <a:ext cx="767197" cy="18918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26"/>
              <p:cNvSpPr/>
              <p:nvPr/>
            </p:nvSpPr>
            <p:spPr>
              <a:xfrm rot="-9870784">
                <a:off x="2461023" y="3287042"/>
                <a:ext cx="767362" cy="189155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26"/>
              <p:cNvSpPr/>
              <p:nvPr/>
            </p:nvSpPr>
            <p:spPr>
              <a:xfrm rot="10409346">
                <a:off x="2457436" y="3563424"/>
                <a:ext cx="767249" cy="189038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7" name="Google Shape;1047;p126"/>
          <p:cNvGrpSpPr/>
          <p:nvPr/>
        </p:nvGrpSpPr>
        <p:grpSpPr>
          <a:xfrm>
            <a:off x="310400" y="2861326"/>
            <a:ext cx="8656468" cy="1094973"/>
            <a:chOff x="362418" y="2917225"/>
            <a:chExt cx="8604839" cy="817999"/>
          </a:xfrm>
        </p:grpSpPr>
        <p:sp>
          <p:nvSpPr>
            <p:cNvPr id="1048" name="Google Shape;1048;p126"/>
            <p:cNvSpPr txBox="1"/>
            <p:nvPr/>
          </p:nvSpPr>
          <p:spPr>
            <a:xfrm>
              <a:off x="6166767" y="3029422"/>
              <a:ext cx="25086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Status- Pre/Post 9/11 (0/1)</a:t>
              </a:r>
              <a:endParaRPr b="1" sz="1200"/>
            </a:p>
          </p:txBody>
        </p:sp>
        <p:sp>
          <p:nvSpPr>
            <p:cNvPr id="1049" name="Google Shape;1049;p126"/>
            <p:cNvSpPr txBox="1"/>
            <p:nvPr/>
          </p:nvSpPr>
          <p:spPr>
            <a:xfrm>
              <a:off x="6166757" y="3401624"/>
              <a:ext cx="2800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FROM_NY- Departure State= NY (0/1)</a:t>
              </a:r>
              <a:endParaRPr b="1" sz="1200"/>
            </a:p>
          </p:txBody>
        </p:sp>
        <p:sp>
          <p:nvSpPr>
            <p:cNvPr id="1050" name="Google Shape;1050;p126"/>
            <p:cNvSpPr txBox="1"/>
            <p:nvPr/>
          </p:nvSpPr>
          <p:spPr>
            <a:xfrm>
              <a:off x="362418" y="3460722"/>
              <a:ext cx="2388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TO_NY- Arrival State= NY (0/1)</a:t>
              </a:r>
              <a:endParaRPr b="1" sz="1200"/>
            </a:p>
          </p:txBody>
        </p:sp>
        <p:sp>
          <p:nvSpPr>
            <p:cNvPr id="1051" name="Google Shape;1051;p126"/>
            <p:cNvSpPr txBox="1"/>
            <p:nvPr/>
          </p:nvSpPr>
          <p:spPr>
            <a:xfrm>
              <a:off x="470720" y="2917225"/>
              <a:ext cx="22950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NY_Based_Flight- if Departure/ Arrival State= NY (0/1)</a:t>
              </a:r>
              <a:endParaRPr b="1" sz="1200"/>
            </a:p>
          </p:txBody>
        </p:sp>
      </p:grpSp>
      <p:sp>
        <p:nvSpPr>
          <p:cNvPr id="1052" name="Google Shape;1052;p126"/>
          <p:cNvSpPr/>
          <p:nvPr/>
        </p:nvSpPr>
        <p:spPr>
          <a:xfrm>
            <a:off x="6105250" y="4168925"/>
            <a:ext cx="2026242" cy="57780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</a:t>
            </a:r>
            <a:endParaRPr/>
          </a:p>
        </p:txBody>
      </p:sp>
      <p:sp>
        <p:nvSpPr>
          <p:cNvPr id="1053" name="Google Shape;1053;p126"/>
          <p:cNvSpPr/>
          <p:nvPr/>
        </p:nvSpPr>
        <p:spPr>
          <a:xfrm>
            <a:off x="5538282" y="4303125"/>
            <a:ext cx="4374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26"/>
          <p:cNvSpPr txBox="1"/>
          <p:nvPr/>
        </p:nvSpPr>
        <p:spPr>
          <a:xfrm>
            <a:off x="2728125" y="4768200"/>
            <a:ext cx="3411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RPM = Passenger Volume * Flight Distance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055" name="Google Shape;1055;p126"/>
          <p:cNvSpPr/>
          <p:nvPr/>
        </p:nvSpPr>
        <p:spPr>
          <a:xfrm>
            <a:off x="3449100" y="637550"/>
            <a:ext cx="1896156" cy="57780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Airfare Data</a:t>
            </a:r>
            <a:endParaRPr/>
          </a:p>
        </p:txBody>
      </p:sp>
      <p:sp>
        <p:nvSpPr>
          <p:cNvPr id="1056" name="Google Shape;1056;p126"/>
          <p:cNvSpPr/>
          <p:nvPr/>
        </p:nvSpPr>
        <p:spPr>
          <a:xfrm>
            <a:off x="3449100" y="1474475"/>
            <a:ext cx="1896156" cy="631692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for UA-AA Flights</a:t>
            </a:r>
            <a:endParaRPr/>
          </a:p>
        </p:txBody>
      </p:sp>
      <p:sp>
        <p:nvSpPr>
          <p:cNvPr id="1057" name="Google Shape;1057;p126"/>
          <p:cNvSpPr/>
          <p:nvPr/>
        </p:nvSpPr>
        <p:spPr>
          <a:xfrm>
            <a:off x="3449100" y="2391002"/>
            <a:ext cx="1896156" cy="57780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years before &amp; after 9/11</a:t>
            </a:r>
            <a:endParaRPr/>
          </a:p>
        </p:txBody>
      </p:sp>
      <p:sp>
        <p:nvSpPr>
          <p:cNvPr id="1058" name="Google Shape;1058;p126"/>
          <p:cNvSpPr/>
          <p:nvPr/>
        </p:nvSpPr>
        <p:spPr>
          <a:xfrm rot="5400000">
            <a:off x="4297875" y="1245613"/>
            <a:ext cx="1986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26"/>
          <p:cNvSpPr/>
          <p:nvPr/>
        </p:nvSpPr>
        <p:spPr>
          <a:xfrm rot="5400000">
            <a:off x="4297875" y="2149275"/>
            <a:ext cx="1986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26"/>
          <p:cNvSpPr/>
          <p:nvPr/>
        </p:nvSpPr>
        <p:spPr>
          <a:xfrm rot="5400000">
            <a:off x="4297875" y="3010475"/>
            <a:ext cx="1986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26"/>
          <p:cNvSpPr/>
          <p:nvPr/>
        </p:nvSpPr>
        <p:spPr>
          <a:xfrm>
            <a:off x="3449100" y="3250750"/>
            <a:ext cx="1896156" cy="57780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Dummy Variables</a:t>
            </a:r>
            <a:endParaRPr/>
          </a:p>
        </p:txBody>
      </p:sp>
      <p:sp>
        <p:nvSpPr>
          <p:cNvPr id="1062" name="Google Shape;1062;p126"/>
          <p:cNvSpPr/>
          <p:nvPr/>
        </p:nvSpPr>
        <p:spPr>
          <a:xfrm>
            <a:off x="3416350" y="4071576"/>
            <a:ext cx="1961658" cy="74250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RPM using Geo Coordinates</a:t>
            </a:r>
            <a:endParaRPr/>
          </a:p>
        </p:txBody>
      </p:sp>
      <p:sp>
        <p:nvSpPr>
          <p:cNvPr id="1063" name="Google Shape;1063;p126"/>
          <p:cNvSpPr/>
          <p:nvPr/>
        </p:nvSpPr>
        <p:spPr>
          <a:xfrm rot="5400000">
            <a:off x="4297875" y="3858250"/>
            <a:ext cx="1986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27"/>
          <p:cNvSpPr txBox="1"/>
          <p:nvPr>
            <p:ph type="ctrTitle"/>
          </p:nvPr>
        </p:nvSpPr>
        <p:spPr>
          <a:xfrm>
            <a:off x="0" y="64725"/>
            <a:ext cx="93030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From NY Vs Non NY Cities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69" name="Google Shape;1069;p127"/>
          <p:cNvSpPr txBox="1"/>
          <p:nvPr/>
        </p:nvSpPr>
        <p:spPr>
          <a:xfrm>
            <a:off x="274950" y="3799725"/>
            <a:ext cx="3908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 drops dramatically from 2000 to 2001 for flights from NY and gradually reduces for Non-NY flights.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70" name="Google Shape;1070;p127"/>
          <p:cNvSpPr/>
          <p:nvPr/>
        </p:nvSpPr>
        <p:spPr>
          <a:xfrm rot="-10799610">
            <a:off x="7345211" y="10"/>
            <a:ext cx="1798789" cy="857337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3725"/>
            <a:ext cx="4205675" cy="29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400" y="763725"/>
            <a:ext cx="4205675" cy="29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27"/>
          <p:cNvSpPr txBox="1"/>
          <p:nvPr/>
        </p:nvSpPr>
        <p:spPr>
          <a:xfrm>
            <a:off x="4731900" y="3799725"/>
            <a:ext cx="39516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Passenger volume slightly increases for flights departing from NY after 9/11 and drops for other cities.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74" name="Google Shape;1074;p127"/>
          <p:cNvSpPr txBox="1"/>
          <p:nvPr/>
        </p:nvSpPr>
        <p:spPr>
          <a:xfrm>
            <a:off x="1498000" y="4615425"/>
            <a:ext cx="6484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Data points were not available for flights travelling from NY between 2001 and 2002.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8"/>
          <p:cNvSpPr txBox="1"/>
          <p:nvPr>
            <p:ph type="ctrTitle"/>
          </p:nvPr>
        </p:nvSpPr>
        <p:spPr>
          <a:xfrm>
            <a:off x="0" y="64725"/>
            <a:ext cx="93030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To NY Vs Non NY Cities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80" name="Google Shape;1080;p128"/>
          <p:cNvSpPr txBox="1"/>
          <p:nvPr/>
        </p:nvSpPr>
        <p:spPr>
          <a:xfrm>
            <a:off x="260550" y="4060775"/>
            <a:ext cx="3644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 remains consistent for flights flying to NY and dips for flights flying to other cities.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81" name="Google Shape;1081;p128"/>
          <p:cNvSpPr/>
          <p:nvPr/>
        </p:nvSpPr>
        <p:spPr>
          <a:xfrm rot="-10799576">
            <a:off x="7489619" y="44"/>
            <a:ext cx="1654380" cy="902380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00" y="831100"/>
            <a:ext cx="4329139" cy="32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5" y="831100"/>
            <a:ext cx="4329140" cy="32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28"/>
          <p:cNvSpPr txBox="1"/>
          <p:nvPr/>
        </p:nvSpPr>
        <p:spPr>
          <a:xfrm>
            <a:off x="4814350" y="4060775"/>
            <a:ext cx="3644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Passenger volume reduces after 9/11 for flights travelling to both NY and to other cities.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9"/>
          <p:cNvSpPr txBox="1"/>
          <p:nvPr>
            <p:ph type="ctrTitle"/>
          </p:nvPr>
        </p:nvSpPr>
        <p:spPr>
          <a:xfrm>
            <a:off x="0" y="64725"/>
            <a:ext cx="93030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 Based Vs Non-NY Based Flights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90" name="Google Shape;1090;p129"/>
          <p:cNvSpPr txBox="1"/>
          <p:nvPr/>
        </p:nvSpPr>
        <p:spPr>
          <a:xfrm>
            <a:off x="152325" y="3969450"/>
            <a:ext cx="4092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 faces a stark dip for NY Based Flights as compared to non-NY Based Flights between 2000 and 2001.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91" name="Google Shape;1091;p129"/>
          <p:cNvSpPr/>
          <p:nvPr/>
        </p:nvSpPr>
        <p:spPr>
          <a:xfrm rot="-10799610">
            <a:off x="7709861" y="-90640"/>
            <a:ext cx="1798789" cy="857337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763725"/>
            <a:ext cx="4297030" cy="3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25" y="763725"/>
            <a:ext cx="4373858" cy="32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9"/>
          <p:cNvSpPr txBox="1"/>
          <p:nvPr/>
        </p:nvSpPr>
        <p:spPr>
          <a:xfrm>
            <a:off x="4758488" y="3969450"/>
            <a:ext cx="39114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Passenger Volume drops for NY Based and non-NY Based flights but picks up after 9/11 for NY Based flights.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0"/>
          <p:cNvSpPr txBox="1"/>
          <p:nvPr>
            <p:ph type="ctrTitle"/>
          </p:nvPr>
        </p:nvSpPr>
        <p:spPr>
          <a:xfrm>
            <a:off x="0" y="64725"/>
            <a:ext cx="93030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 Based Vs Non-NY Based Flights- DiD Trend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00" name="Google Shape;1100;p130"/>
          <p:cNvSpPr txBox="1"/>
          <p:nvPr/>
        </p:nvSpPr>
        <p:spPr>
          <a:xfrm>
            <a:off x="195450" y="2986874"/>
            <a:ext cx="87531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Treatment Group: Flights flying to or from NY (where the 9/11 attack occurred)</a:t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Control Group: Flights flying in routes that don’t go through NY</a:t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It is observed that overall, passenger volume increased by 2,399 units after the 9/11 incident.</a:t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Since NY Based Vs Non-NY Based Passenger Volumes show parallel trends before the disaster, we can attribute this passenger volume increase to the 9/11 attacks. </a:t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This resonates with the sentiment analysis where people did not lose trust in the airlines.</a:t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01" name="Google Shape;1101;p130"/>
          <p:cNvSpPr/>
          <p:nvPr/>
        </p:nvSpPr>
        <p:spPr>
          <a:xfrm rot="-10799610">
            <a:off x="7345211" y="110"/>
            <a:ext cx="1798789" cy="857337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950"/>
            <a:ext cx="8839200" cy="182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1"/>
          <p:cNvSpPr txBox="1"/>
          <p:nvPr>
            <p:ph type="ctrTitle"/>
          </p:nvPr>
        </p:nvSpPr>
        <p:spPr>
          <a:xfrm>
            <a:off x="184525" y="106013"/>
            <a:ext cx="34980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RPM Visualizations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08" name="Google Shape;1108;p131"/>
          <p:cNvSpPr txBox="1"/>
          <p:nvPr/>
        </p:nvSpPr>
        <p:spPr>
          <a:xfrm>
            <a:off x="3234475" y="910900"/>
            <a:ext cx="2688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From NY and Non-NY Flights</a:t>
            </a:r>
            <a:endParaRPr sz="18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1109" name="Google Shape;1109;p131"/>
          <p:cNvSpPr txBox="1"/>
          <p:nvPr/>
        </p:nvSpPr>
        <p:spPr>
          <a:xfrm>
            <a:off x="6432113" y="874300"/>
            <a:ext cx="2547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To NY and Non-NY Flights</a:t>
            </a:r>
            <a:endParaRPr sz="18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1110" name="Google Shape;1110;p131"/>
          <p:cNvSpPr/>
          <p:nvPr/>
        </p:nvSpPr>
        <p:spPr>
          <a:xfrm flipH="1" rot="-10799484">
            <a:off x="6997175" y="-64501"/>
            <a:ext cx="2146813" cy="93863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31"/>
          <p:cNvSpPr txBox="1"/>
          <p:nvPr/>
        </p:nvSpPr>
        <p:spPr>
          <a:xfrm>
            <a:off x="-175" y="874300"/>
            <a:ext cx="2794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NY and Non-NY based Flights</a:t>
            </a:r>
            <a:endParaRPr sz="1800">
              <a:solidFill>
                <a:schemeClr val="lt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12" name="Google Shape;111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631" y="1378588"/>
            <a:ext cx="2794270" cy="20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012" y="1392488"/>
            <a:ext cx="2724949" cy="20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31"/>
          <p:cNvSpPr txBox="1"/>
          <p:nvPr/>
        </p:nvSpPr>
        <p:spPr>
          <a:xfrm>
            <a:off x="52925" y="3556675"/>
            <a:ext cx="2688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 based - hasn’t reached its peak after 2001.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Non-NY based - steep decline after 2001 till 2003  but slowly recovers.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115" name="Google Shape;1115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5" y="1378600"/>
            <a:ext cx="2724951" cy="2039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31"/>
          <p:cNvSpPr txBox="1"/>
          <p:nvPr/>
        </p:nvSpPr>
        <p:spPr>
          <a:xfrm>
            <a:off x="3180775" y="3552125"/>
            <a:ext cx="2688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From NY - Steep decile after 2001 and never improved.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Non-NY - steep decline after 2001 till 2003 but slowly recovers.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17" name="Google Shape;1117;p131"/>
          <p:cNvSpPr txBox="1"/>
          <p:nvPr/>
        </p:nvSpPr>
        <p:spPr>
          <a:xfrm>
            <a:off x="6308625" y="3556675"/>
            <a:ext cx="2688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To NY - gradually declines after 2001 but picks up in 2002.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Non-NY - steep decline after 2001 till 2003 but slowly recovers.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2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132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1124" name="Google Shape;1124;p132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2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2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2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2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2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2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2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2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2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2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2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2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2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2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2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2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2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2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2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2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2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2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p132"/>
          <p:cNvSpPr txBox="1"/>
          <p:nvPr>
            <p:ph type="ctrTitle"/>
          </p:nvPr>
        </p:nvSpPr>
        <p:spPr>
          <a:xfrm>
            <a:off x="108475" y="2968025"/>
            <a:ext cx="4948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1148" name="Google Shape;1148;p132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32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3"/>
          <p:cNvSpPr txBox="1"/>
          <p:nvPr>
            <p:ph type="ctrTitle"/>
          </p:nvPr>
        </p:nvSpPr>
        <p:spPr>
          <a:xfrm>
            <a:off x="0" y="0"/>
            <a:ext cx="9709500" cy="7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Passenger Volume against NY_Based, Status, Interaction Term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55" name="Google Shape;1155;p133"/>
          <p:cNvSpPr txBox="1"/>
          <p:nvPr/>
        </p:nvSpPr>
        <p:spPr>
          <a:xfrm>
            <a:off x="120425" y="897263"/>
            <a:ext cx="42741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Dependent variable: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AutoNum type="alphaLcPeriod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carpax 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Passenger Volume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Independent Variable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AutoNum type="alphaLcPeriod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Status_1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whether the period is pre/post 9/11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AutoNum type="alphaLcPeriod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 Based_1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 Whether the flight is operating on an NY Route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AutoNum type="alphaLcPeriod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Interaction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- Status_1 * NY_Based_1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Results: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If Status is post 9/11, passenger volume drops by 4,923 units.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If the Flight is operating to or from NY, passenger volume drops by 6,850 units.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The interaction term is not significant in this regression since the p-value is &gt;0.05 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156" name="Google Shape;115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525" y="754500"/>
            <a:ext cx="4591049" cy="41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34"/>
          <p:cNvSpPr txBox="1"/>
          <p:nvPr>
            <p:ph type="ctrTitle"/>
          </p:nvPr>
        </p:nvSpPr>
        <p:spPr>
          <a:xfrm>
            <a:off x="0" y="0"/>
            <a:ext cx="9709500" cy="7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 against Status, NY_Based_Flight and Interaction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62" name="Google Shape;1162;p134"/>
          <p:cNvSpPr txBox="1"/>
          <p:nvPr/>
        </p:nvSpPr>
        <p:spPr>
          <a:xfrm>
            <a:off x="126850" y="1124875"/>
            <a:ext cx="39780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Dependent variable: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mkt_fare 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Independent variables: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Status_1 -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Post 9/11 flights dummy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NY_Based_Flight_1-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Whether the flight is operating on an NY Route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(dummy)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Interaction_1-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Dummy variable that captures the interaction between Status_1 and NY_Based_Flight_1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Results: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All predictors except Interaction contribute significantly to market fare estimation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Market fare is negatively affected 9/11 Status but if the flight is headed towards or from NY, market fare increases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163" name="Google Shape;116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00" y="1309100"/>
            <a:ext cx="4868750" cy="36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8"/>
          <p:cNvSpPr/>
          <p:nvPr/>
        </p:nvSpPr>
        <p:spPr>
          <a:xfrm>
            <a:off x="0" y="4250150"/>
            <a:ext cx="2214067" cy="893372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8"/>
          <p:cNvSpPr/>
          <p:nvPr/>
        </p:nvSpPr>
        <p:spPr>
          <a:xfrm flipH="1" rot="10800000">
            <a:off x="6858000" y="20074"/>
            <a:ext cx="2286032" cy="1017654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FF90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8"/>
          <p:cNvSpPr txBox="1"/>
          <p:nvPr>
            <p:ph type="ctrTitle"/>
          </p:nvPr>
        </p:nvSpPr>
        <p:spPr>
          <a:xfrm>
            <a:off x="1345630" y="1527050"/>
            <a:ext cx="272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/>
              <a:t>Overview</a:t>
            </a:r>
            <a:endParaRPr sz="3000"/>
          </a:p>
        </p:txBody>
      </p:sp>
      <p:sp>
        <p:nvSpPr>
          <p:cNvPr id="686" name="Google Shape;686;p108"/>
          <p:cNvSpPr txBox="1"/>
          <p:nvPr>
            <p:ph idx="2" type="title"/>
          </p:nvPr>
        </p:nvSpPr>
        <p:spPr>
          <a:xfrm>
            <a:off x="647123" y="1527050"/>
            <a:ext cx="86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7" name="Google Shape;687;p108"/>
          <p:cNvSpPr txBox="1"/>
          <p:nvPr>
            <p:ph idx="6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TABLE OF CONTENTS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88" name="Google Shape;688;p108"/>
          <p:cNvSpPr txBox="1"/>
          <p:nvPr>
            <p:ph idx="7" type="ctrTitle"/>
          </p:nvPr>
        </p:nvSpPr>
        <p:spPr>
          <a:xfrm>
            <a:off x="1345625" y="3413750"/>
            <a:ext cx="314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/>
              <a:t>Sentiment Analysis</a:t>
            </a:r>
            <a:endParaRPr sz="3000"/>
          </a:p>
        </p:txBody>
      </p:sp>
      <p:sp>
        <p:nvSpPr>
          <p:cNvPr id="689" name="Google Shape;689;p108"/>
          <p:cNvSpPr txBox="1"/>
          <p:nvPr>
            <p:ph idx="9" type="title"/>
          </p:nvPr>
        </p:nvSpPr>
        <p:spPr>
          <a:xfrm>
            <a:off x="618828" y="3423300"/>
            <a:ext cx="99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0" name="Google Shape;690;p108"/>
          <p:cNvSpPr txBox="1"/>
          <p:nvPr>
            <p:ph idx="15" type="title"/>
          </p:nvPr>
        </p:nvSpPr>
        <p:spPr>
          <a:xfrm>
            <a:off x="5240174" y="2486673"/>
            <a:ext cx="3306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>
                <a:solidFill>
                  <a:srgbClr val="FFFFFF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Regression Analysis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91" name="Google Shape;691;p108"/>
          <p:cNvSpPr txBox="1"/>
          <p:nvPr>
            <p:ph idx="9" type="title"/>
          </p:nvPr>
        </p:nvSpPr>
        <p:spPr>
          <a:xfrm>
            <a:off x="4309925" y="1564050"/>
            <a:ext cx="102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2" name="Google Shape;692;p108"/>
          <p:cNvSpPr txBox="1"/>
          <p:nvPr>
            <p:ph idx="9" type="title"/>
          </p:nvPr>
        </p:nvSpPr>
        <p:spPr>
          <a:xfrm>
            <a:off x="618829" y="2470400"/>
            <a:ext cx="82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 </a:t>
            </a:r>
            <a:endParaRPr/>
          </a:p>
        </p:txBody>
      </p:sp>
      <p:sp>
        <p:nvSpPr>
          <p:cNvPr id="693" name="Google Shape;693;p108"/>
          <p:cNvSpPr txBox="1"/>
          <p:nvPr>
            <p:ph idx="7" type="ctrTitle"/>
          </p:nvPr>
        </p:nvSpPr>
        <p:spPr>
          <a:xfrm>
            <a:off x="1345629" y="2470406"/>
            <a:ext cx="263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/>
              <a:t>Text Analysis</a:t>
            </a:r>
            <a:endParaRPr sz="3000"/>
          </a:p>
        </p:txBody>
      </p:sp>
      <p:sp>
        <p:nvSpPr>
          <p:cNvPr id="694" name="Google Shape;694;p108"/>
          <p:cNvSpPr txBox="1"/>
          <p:nvPr>
            <p:ph idx="13" type="ctrTitle"/>
          </p:nvPr>
        </p:nvSpPr>
        <p:spPr>
          <a:xfrm>
            <a:off x="4345300" y="2475675"/>
            <a:ext cx="102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05</a:t>
            </a:r>
            <a:endParaRPr/>
          </a:p>
        </p:txBody>
      </p:sp>
      <p:sp>
        <p:nvSpPr>
          <p:cNvPr id="695" name="Google Shape;695;p108"/>
          <p:cNvSpPr txBox="1"/>
          <p:nvPr>
            <p:ph idx="7" type="ctrTitle"/>
          </p:nvPr>
        </p:nvSpPr>
        <p:spPr>
          <a:xfrm>
            <a:off x="5195025" y="1564513"/>
            <a:ext cx="3962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>
                <a:solidFill>
                  <a:srgbClr val="FFFFFF"/>
                </a:solidFill>
              </a:rPr>
              <a:t>Exploratory Data Analysis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96" name="Google Shape;696;p108"/>
          <p:cNvSpPr txBox="1"/>
          <p:nvPr>
            <p:ph idx="9" type="title"/>
          </p:nvPr>
        </p:nvSpPr>
        <p:spPr>
          <a:xfrm>
            <a:off x="4345300" y="3415563"/>
            <a:ext cx="102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97" name="Google Shape;697;p108"/>
          <p:cNvSpPr txBox="1"/>
          <p:nvPr>
            <p:ph idx="7" type="ctrTitle"/>
          </p:nvPr>
        </p:nvSpPr>
        <p:spPr>
          <a:xfrm>
            <a:off x="5240174" y="3408833"/>
            <a:ext cx="3306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>
                <a:solidFill>
                  <a:srgbClr val="FFFFFF"/>
                </a:solidFill>
              </a:rPr>
              <a:t>Conclusion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5"/>
          <p:cNvSpPr txBox="1"/>
          <p:nvPr>
            <p:ph type="ctrTitle"/>
          </p:nvPr>
        </p:nvSpPr>
        <p:spPr>
          <a:xfrm>
            <a:off x="0" y="0"/>
            <a:ext cx="9709500" cy="7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RPM</a:t>
            </a: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against Status, NY_Based_Flight and Interaction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169" name="Google Shape;1169;p135"/>
          <p:cNvSpPr txBox="1"/>
          <p:nvPr/>
        </p:nvSpPr>
        <p:spPr>
          <a:xfrm>
            <a:off x="161450" y="844650"/>
            <a:ext cx="3817500" cy="4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Dependent variable: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rpm 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Revenue Per Mile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Independent variables: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Status_1 -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Post 9/11 flights (dummy)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NY_Based_Flight_1-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Whether the flight is operating on an NY Route (dummy)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1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Interaction_Term-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V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ariable that captures the interaction between Status_1 and NY_Based_Flight_1 (dummy)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Results: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All predictors except Interaction are statistically significant in predicting the rpm.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RPM is negatively correlated with NY_based and flights post 9/11.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032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If it was a NY_based 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flight</a:t>
            </a: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and if it was operated post 9/11 then the RPM was less.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170" name="Google Shape;117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50" y="1149725"/>
            <a:ext cx="5003151" cy="332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36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6" name="Google Shape;1176;p136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1177" name="Google Shape;1177;p136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6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6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6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6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6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6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6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6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6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6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6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6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6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6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6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6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6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6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6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6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6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6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0" name="Google Shape;1200;p136"/>
          <p:cNvSpPr txBox="1"/>
          <p:nvPr>
            <p:ph type="ctrTitle"/>
          </p:nvPr>
        </p:nvSpPr>
        <p:spPr>
          <a:xfrm>
            <a:off x="1077750" y="2880025"/>
            <a:ext cx="38142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1" name="Google Shape;1201;p136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36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37"/>
          <p:cNvSpPr/>
          <p:nvPr/>
        </p:nvSpPr>
        <p:spPr>
          <a:xfrm>
            <a:off x="6352669" y="4154825"/>
            <a:ext cx="2791284" cy="1038738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37"/>
          <p:cNvSpPr/>
          <p:nvPr/>
        </p:nvSpPr>
        <p:spPr>
          <a:xfrm flipH="1">
            <a:off x="-123" y="4204875"/>
            <a:ext cx="2382376" cy="93863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37"/>
          <p:cNvSpPr/>
          <p:nvPr/>
        </p:nvSpPr>
        <p:spPr>
          <a:xfrm flipH="1" rot="10800000">
            <a:off x="6761577" y="0"/>
            <a:ext cx="2382376" cy="93863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7"/>
          <p:cNvSpPr/>
          <p:nvPr/>
        </p:nvSpPr>
        <p:spPr>
          <a:xfrm rot="10800000">
            <a:off x="-131" y="0"/>
            <a:ext cx="2791284" cy="1038738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37"/>
          <p:cNvSpPr txBox="1"/>
          <p:nvPr>
            <p:ph idx="4294967295" type="ctrTitle"/>
          </p:nvPr>
        </p:nvSpPr>
        <p:spPr>
          <a:xfrm>
            <a:off x="383250" y="447200"/>
            <a:ext cx="837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Advent Pro"/>
                <a:ea typeface="Advent Pro"/>
                <a:cs typeface="Advent Pro"/>
                <a:sym typeface="Advent Pro"/>
              </a:rPr>
              <a:t>Conclusion</a:t>
            </a:r>
            <a:endParaRPr b="1" sz="30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212" name="Google Shape;1212;p137"/>
          <p:cNvSpPr txBox="1"/>
          <p:nvPr/>
        </p:nvSpPr>
        <p:spPr>
          <a:xfrm>
            <a:off x="5057825" y="1025000"/>
            <a:ext cx="422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Passenger Demand and Behavior</a:t>
            </a:r>
            <a:endParaRPr b="1" sz="24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213" name="Google Shape;1213;p137"/>
          <p:cNvSpPr txBox="1"/>
          <p:nvPr/>
        </p:nvSpPr>
        <p:spPr>
          <a:xfrm>
            <a:off x="410525" y="1025000"/>
            <a:ext cx="422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Airline Resilience and Recovery</a:t>
            </a:r>
            <a:endParaRPr b="1" sz="24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214" name="Google Shape;1214;p137"/>
          <p:cNvSpPr txBox="1"/>
          <p:nvPr/>
        </p:nvSpPr>
        <p:spPr>
          <a:xfrm>
            <a:off x="-54925" y="1500375"/>
            <a:ext cx="5070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All 4 airlines had a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significant increase in keywords after 9/11.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Airlines that were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directly related to 9/11 had a higher count of keywords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Reflects importance that airlines place on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addressing public concerns and ensuring communication transparency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Prevalence of positive emotions over negative emotions, particularly in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the directly affected airlines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who experienced a significant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increase in trust and anticipation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after 9/11.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Shows airlines’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strong forward-looking stance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in adversity.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215" name="Google Shape;1215;p137"/>
          <p:cNvSpPr txBox="1"/>
          <p:nvPr/>
        </p:nvSpPr>
        <p:spPr>
          <a:xfrm>
            <a:off x="4762175" y="1500375"/>
            <a:ext cx="44484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All dummy variables, including pre/post 9-11 status and NY-based flight routes, were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significant predictors of market fares, RPM and passenger volume.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Post-9/11 saw a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slight rise in market fares and passenger volumes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for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NY routes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Indicates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sustained consumer loyalty and demand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despite the attacks.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 Medium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Supports the notion that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robust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customer service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</a:t>
            </a: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enhances trust and loyalty.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1216" name="Google Shape;1216;p137"/>
          <p:cNvGrpSpPr/>
          <p:nvPr/>
        </p:nvGrpSpPr>
        <p:grpSpPr>
          <a:xfrm>
            <a:off x="2883081" y="4154834"/>
            <a:ext cx="3377841" cy="886578"/>
            <a:chOff x="5703550" y="3997650"/>
            <a:chExt cx="5242652" cy="1394210"/>
          </a:xfrm>
        </p:grpSpPr>
        <p:sp>
          <p:nvSpPr>
            <p:cNvPr id="1217" name="Google Shape;1217;p137"/>
            <p:cNvSpPr/>
            <p:nvPr/>
          </p:nvSpPr>
          <p:spPr>
            <a:xfrm>
              <a:off x="8092864" y="5081599"/>
              <a:ext cx="110708" cy="74583"/>
            </a:xfrm>
            <a:custGeom>
              <a:rect b="b" l="l" r="r" t="t"/>
              <a:pathLst>
                <a:path extrusionOk="0" h="832" w="1235">
                  <a:moveTo>
                    <a:pt x="201" y="0"/>
                  </a:moveTo>
                  <a:cubicBezTo>
                    <a:pt x="80" y="0"/>
                    <a:pt x="0" y="165"/>
                    <a:pt x="117" y="256"/>
                  </a:cubicBezTo>
                  <a:lnTo>
                    <a:pt x="1005" y="809"/>
                  </a:lnTo>
                  <a:cubicBezTo>
                    <a:pt x="1029" y="824"/>
                    <a:pt x="1055" y="831"/>
                    <a:pt x="1082" y="831"/>
                  </a:cubicBezTo>
                  <a:cubicBezTo>
                    <a:pt x="1128" y="831"/>
                    <a:pt x="1173" y="809"/>
                    <a:pt x="1199" y="768"/>
                  </a:cubicBezTo>
                  <a:lnTo>
                    <a:pt x="1193" y="768"/>
                  </a:lnTo>
                  <a:cubicBezTo>
                    <a:pt x="1235" y="697"/>
                    <a:pt x="1217" y="615"/>
                    <a:pt x="1152" y="574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7"/>
            <p:cNvSpPr/>
            <p:nvPr/>
          </p:nvSpPr>
          <p:spPr>
            <a:xfrm>
              <a:off x="8273224" y="5039916"/>
              <a:ext cx="110708" cy="74941"/>
            </a:xfrm>
            <a:custGeom>
              <a:rect b="b" l="l" r="r" t="t"/>
              <a:pathLst>
                <a:path extrusionOk="0" h="836" w="1235">
                  <a:moveTo>
                    <a:pt x="201" y="0"/>
                  </a:moveTo>
                  <a:cubicBezTo>
                    <a:pt x="80" y="0"/>
                    <a:pt x="1" y="165"/>
                    <a:pt x="117" y="256"/>
                  </a:cubicBezTo>
                  <a:lnTo>
                    <a:pt x="1005" y="815"/>
                  </a:lnTo>
                  <a:cubicBezTo>
                    <a:pt x="1027" y="829"/>
                    <a:pt x="1052" y="835"/>
                    <a:pt x="1077" y="835"/>
                  </a:cubicBezTo>
                  <a:cubicBezTo>
                    <a:pt x="1124" y="835"/>
                    <a:pt x="1172" y="811"/>
                    <a:pt x="1199" y="768"/>
                  </a:cubicBezTo>
                  <a:cubicBezTo>
                    <a:pt x="1235" y="703"/>
                    <a:pt x="1217" y="615"/>
                    <a:pt x="1152" y="580"/>
                  </a:cubicBezTo>
                  <a:lnTo>
                    <a:pt x="264" y="15"/>
                  </a:lnTo>
                  <a:cubicBezTo>
                    <a:pt x="242" y="5"/>
                    <a:pt x="221" y="0"/>
                    <a:pt x="201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7"/>
            <p:cNvSpPr/>
            <p:nvPr/>
          </p:nvSpPr>
          <p:spPr>
            <a:xfrm>
              <a:off x="10358294" y="4572434"/>
              <a:ext cx="111067" cy="74762"/>
            </a:xfrm>
            <a:custGeom>
              <a:rect b="b" l="l" r="r" t="t"/>
              <a:pathLst>
                <a:path extrusionOk="0" h="834" w="1239">
                  <a:moveTo>
                    <a:pt x="202" y="1"/>
                  </a:moveTo>
                  <a:cubicBezTo>
                    <a:pt x="81" y="1"/>
                    <a:pt x="0" y="168"/>
                    <a:pt x="121" y="258"/>
                  </a:cubicBezTo>
                  <a:lnTo>
                    <a:pt x="1009" y="811"/>
                  </a:lnTo>
                  <a:cubicBezTo>
                    <a:pt x="1033" y="826"/>
                    <a:pt x="1059" y="833"/>
                    <a:pt x="1086" y="833"/>
                  </a:cubicBezTo>
                  <a:cubicBezTo>
                    <a:pt x="1132" y="833"/>
                    <a:pt x="1177" y="811"/>
                    <a:pt x="1203" y="770"/>
                  </a:cubicBezTo>
                  <a:lnTo>
                    <a:pt x="1197" y="770"/>
                  </a:lnTo>
                  <a:cubicBezTo>
                    <a:pt x="1239" y="705"/>
                    <a:pt x="1221" y="617"/>
                    <a:pt x="1156" y="576"/>
                  </a:cubicBezTo>
                  <a:lnTo>
                    <a:pt x="268" y="17"/>
                  </a:lnTo>
                  <a:cubicBezTo>
                    <a:pt x="245" y="6"/>
                    <a:pt x="223" y="1"/>
                    <a:pt x="202" y="1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7"/>
            <p:cNvSpPr/>
            <p:nvPr/>
          </p:nvSpPr>
          <p:spPr>
            <a:xfrm>
              <a:off x="5703550" y="3997650"/>
              <a:ext cx="5242652" cy="1394210"/>
            </a:xfrm>
            <a:custGeom>
              <a:rect b="b" l="l" r="r" t="t"/>
              <a:pathLst>
                <a:path extrusionOk="0" h="15553" w="58484">
                  <a:moveTo>
                    <a:pt x="52875" y="0"/>
                  </a:moveTo>
                  <a:cubicBezTo>
                    <a:pt x="51801" y="0"/>
                    <a:pt x="50051" y="239"/>
                    <a:pt x="47128" y="975"/>
                  </a:cubicBezTo>
                  <a:cubicBezTo>
                    <a:pt x="46687" y="1092"/>
                    <a:pt x="46298" y="1198"/>
                    <a:pt x="45957" y="1310"/>
                  </a:cubicBezTo>
                  <a:lnTo>
                    <a:pt x="45069" y="1516"/>
                  </a:lnTo>
                  <a:lnTo>
                    <a:pt x="16939" y="7976"/>
                  </a:lnTo>
                  <a:cubicBezTo>
                    <a:pt x="16622" y="8020"/>
                    <a:pt x="16192" y="8061"/>
                    <a:pt x="15682" y="8061"/>
                  </a:cubicBezTo>
                  <a:cubicBezTo>
                    <a:pt x="14466" y="8061"/>
                    <a:pt x="12798" y="7829"/>
                    <a:pt x="11132" y="6847"/>
                  </a:cubicBezTo>
                  <a:cubicBezTo>
                    <a:pt x="7467" y="4693"/>
                    <a:pt x="2836" y="1404"/>
                    <a:pt x="2836" y="1404"/>
                  </a:cubicBezTo>
                  <a:lnTo>
                    <a:pt x="0" y="2057"/>
                  </a:lnTo>
                  <a:lnTo>
                    <a:pt x="6407" y="11477"/>
                  </a:lnTo>
                  <a:lnTo>
                    <a:pt x="6402" y="11471"/>
                  </a:lnTo>
                  <a:cubicBezTo>
                    <a:pt x="3966" y="12601"/>
                    <a:pt x="2571" y="13672"/>
                    <a:pt x="2748" y="14454"/>
                  </a:cubicBezTo>
                  <a:cubicBezTo>
                    <a:pt x="2918" y="15193"/>
                    <a:pt x="4459" y="15553"/>
                    <a:pt x="6887" y="15553"/>
                  </a:cubicBezTo>
                  <a:cubicBezTo>
                    <a:pt x="9488" y="15553"/>
                    <a:pt x="13107" y="15140"/>
                    <a:pt x="17151" y="14336"/>
                  </a:cubicBezTo>
                  <a:cubicBezTo>
                    <a:pt x="17276" y="14357"/>
                    <a:pt x="17401" y="14367"/>
                    <a:pt x="17526" y="14367"/>
                  </a:cubicBezTo>
                  <a:cubicBezTo>
                    <a:pt x="17688" y="14367"/>
                    <a:pt x="17850" y="14350"/>
                    <a:pt x="18010" y="14313"/>
                  </a:cubicBezTo>
                  <a:lnTo>
                    <a:pt x="45581" y="7988"/>
                  </a:lnTo>
                  <a:cubicBezTo>
                    <a:pt x="47010" y="7865"/>
                    <a:pt x="48428" y="7641"/>
                    <a:pt x="49823" y="7317"/>
                  </a:cubicBezTo>
                  <a:cubicBezTo>
                    <a:pt x="54747" y="6188"/>
                    <a:pt x="58483" y="4158"/>
                    <a:pt x="58172" y="2781"/>
                  </a:cubicBezTo>
                  <a:cubicBezTo>
                    <a:pt x="58072" y="2346"/>
                    <a:pt x="57566" y="2022"/>
                    <a:pt x="56765" y="1828"/>
                  </a:cubicBezTo>
                  <a:cubicBezTo>
                    <a:pt x="56236" y="1557"/>
                    <a:pt x="55124" y="987"/>
                    <a:pt x="54818" y="734"/>
                  </a:cubicBezTo>
                  <a:cubicBezTo>
                    <a:pt x="54575" y="533"/>
                    <a:pt x="54479" y="0"/>
                    <a:pt x="52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7"/>
            <p:cNvSpPr/>
            <p:nvPr/>
          </p:nvSpPr>
          <p:spPr>
            <a:xfrm>
              <a:off x="10071619" y="4176486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1" y="0"/>
                  </a:moveTo>
                  <a:cubicBezTo>
                    <a:pt x="481" y="0"/>
                    <a:pt x="470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18" y="262"/>
                  </a:cubicBezTo>
                  <a:lnTo>
                    <a:pt x="95" y="586"/>
                  </a:lnTo>
                  <a:cubicBezTo>
                    <a:pt x="109" y="660"/>
                    <a:pt x="170" y="709"/>
                    <a:pt x="237" y="709"/>
                  </a:cubicBezTo>
                  <a:cubicBezTo>
                    <a:pt x="250" y="709"/>
                    <a:pt x="264" y="707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42" y="527"/>
                    <a:pt x="718" y="445"/>
                  </a:cubicBezTo>
                  <a:lnTo>
                    <a:pt x="648" y="121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7"/>
            <p:cNvSpPr/>
            <p:nvPr/>
          </p:nvSpPr>
          <p:spPr>
            <a:xfrm>
              <a:off x="9941907" y="4204902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3" y="1"/>
                  </a:moveTo>
                  <a:cubicBezTo>
                    <a:pt x="482" y="1"/>
                    <a:pt x="470" y="2"/>
                    <a:pt x="459" y="4"/>
                  </a:cubicBezTo>
                  <a:lnTo>
                    <a:pt x="135" y="81"/>
                  </a:lnTo>
                  <a:cubicBezTo>
                    <a:pt x="53" y="98"/>
                    <a:pt x="0" y="187"/>
                    <a:pt x="18" y="269"/>
                  </a:cubicBezTo>
                  <a:lnTo>
                    <a:pt x="94" y="593"/>
                  </a:lnTo>
                  <a:cubicBezTo>
                    <a:pt x="110" y="664"/>
                    <a:pt x="178" y="714"/>
                    <a:pt x="250" y="714"/>
                  </a:cubicBezTo>
                  <a:cubicBezTo>
                    <a:pt x="261" y="714"/>
                    <a:pt x="272" y="713"/>
                    <a:pt x="282" y="710"/>
                  </a:cubicBezTo>
                  <a:lnTo>
                    <a:pt x="606" y="634"/>
                  </a:lnTo>
                  <a:cubicBezTo>
                    <a:pt x="688" y="616"/>
                    <a:pt x="741" y="534"/>
                    <a:pt x="724" y="446"/>
                  </a:cubicBezTo>
                  <a:lnTo>
                    <a:pt x="647" y="122"/>
                  </a:lnTo>
                  <a:cubicBezTo>
                    <a:pt x="632" y="50"/>
                    <a:pt x="568" y="1"/>
                    <a:pt x="4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7"/>
            <p:cNvSpPr/>
            <p:nvPr/>
          </p:nvSpPr>
          <p:spPr>
            <a:xfrm>
              <a:off x="9812106" y="4235022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4" y="0"/>
                  </a:moveTo>
                  <a:cubicBezTo>
                    <a:pt x="482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8" y="263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8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7"/>
            <p:cNvSpPr/>
            <p:nvPr/>
          </p:nvSpPr>
          <p:spPr>
            <a:xfrm>
              <a:off x="9681856" y="4266127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3" y="0"/>
                  </a:moveTo>
                  <a:cubicBezTo>
                    <a:pt x="482" y="0"/>
                    <a:pt x="471" y="1"/>
                    <a:pt x="459" y="4"/>
                  </a:cubicBezTo>
                  <a:lnTo>
                    <a:pt x="136" y="80"/>
                  </a:lnTo>
                  <a:cubicBezTo>
                    <a:pt x="53" y="98"/>
                    <a:pt x="0" y="180"/>
                    <a:pt x="24" y="263"/>
                  </a:cubicBezTo>
                  <a:lnTo>
                    <a:pt x="95" y="586"/>
                  </a:lnTo>
                  <a:cubicBezTo>
                    <a:pt x="109" y="660"/>
                    <a:pt x="174" y="710"/>
                    <a:pt x="243" y="710"/>
                  </a:cubicBezTo>
                  <a:cubicBezTo>
                    <a:pt x="256" y="710"/>
                    <a:pt x="270" y="708"/>
                    <a:pt x="283" y="704"/>
                  </a:cubicBezTo>
                  <a:lnTo>
                    <a:pt x="606" y="633"/>
                  </a:lnTo>
                  <a:cubicBezTo>
                    <a:pt x="689" y="610"/>
                    <a:pt x="742" y="527"/>
                    <a:pt x="724" y="445"/>
                  </a:cubicBezTo>
                  <a:lnTo>
                    <a:pt x="648" y="121"/>
                  </a:lnTo>
                  <a:cubicBezTo>
                    <a:pt x="632" y="50"/>
                    <a:pt x="568" y="0"/>
                    <a:pt x="4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37"/>
            <p:cNvSpPr/>
            <p:nvPr/>
          </p:nvSpPr>
          <p:spPr>
            <a:xfrm>
              <a:off x="9552593" y="4294634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492" y="0"/>
                  </a:moveTo>
                  <a:cubicBezTo>
                    <a:pt x="481" y="0"/>
                    <a:pt x="471" y="1"/>
                    <a:pt x="460" y="3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2"/>
                  </a:cubicBezTo>
                  <a:lnTo>
                    <a:pt x="95" y="586"/>
                  </a:lnTo>
                  <a:cubicBezTo>
                    <a:pt x="110" y="660"/>
                    <a:pt x="170" y="709"/>
                    <a:pt x="241" y="709"/>
                  </a:cubicBezTo>
                  <a:cubicBezTo>
                    <a:pt x="255" y="709"/>
                    <a:pt x="269" y="707"/>
                    <a:pt x="283" y="704"/>
                  </a:cubicBezTo>
                  <a:lnTo>
                    <a:pt x="607" y="633"/>
                  </a:lnTo>
                  <a:cubicBezTo>
                    <a:pt x="689" y="610"/>
                    <a:pt x="742" y="527"/>
                    <a:pt x="725" y="445"/>
                  </a:cubicBezTo>
                  <a:lnTo>
                    <a:pt x="648" y="121"/>
                  </a:lnTo>
                  <a:cubicBezTo>
                    <a:pt x="633" y="49"/>
                    <a:pt x="564" y="0"/>
                    <a:pt x="49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37"/>
            <p:cNvSpPr/>
            <p:nvPr/>
          </p:nvSpPr>
          <p:spPr>
            <a:xfrm>
              <a:off x="9422881" y="4324484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6"/>
                  </a:lnTo>
                  <a:cubicBezTo>
                    <a:pt x="53" y="94"/>
                    <a:pt x="1" y="182"/>
                    <a:pt x="18" y="265"/>
                  </a:cubicBezTo>
                  <a:lnTo>
                    <a:pt x="95" y="588"/>
                  </a:lnTo>
                  <a:cubicBezTo>
                    <a:pt x="110" y="660"/>
                    <a:pt x="174" y="709"/>
                    <a:pt x="245" y="709"/>
                  </a:cubicBezTo>
                  <a:cubicBezTo>
                    <a:pt x="256" y="709"/>
                    <a:pt x="266" y="708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29"/>
                    <a:pt x="718" y="441"/>
                  </a:cubicBezTo>
                  <a:lnTo>
                    <a:pt x="648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37"/>
            <p:cNvSpPr/>
            <p:nvPr/>
          </p:nvSpPr>
          <p:spPr>
            <a:xfrm>
              <a:off x="9292631" y="4355590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499" y="0"/>
                  </a:moveTo>
                  <a:cubicBezTo>
                    <a:pt x="486" y="0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4" y="710"/>
                    <a:pt x="245" y="710"/>
                  </a:cubicBezTo>
                  <a:cubicBezTo>
                    <a:pt x="255" y="710"/>
                    <a:pt x="266" y="708"/>
                    <a:pt x="277" y="706"/>
                  </a:cubicBezTo>
                  <a:lnTo>
                    <a:pt x="600" y="630"/>
                  </a:lnTo>
                  <a:cubicBezTo>
                    <a:pt x="689" y="612"/>
                    <a:pt x="742" y="530"/>
                    <a:pt x="718" y="441"/>
                  </a:cubicBezTo>
                  <a:lnTo>
                    <a:pt x="647" y="118"/>
                  </a:lnTo>
                  <a:cubicBezTo>
                    <a:pt x="628" y="49"/>
                    <a:pt x="567" y="0"/>
                    <a:pt x="49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7"/>
            <p:cNvSpPr/>
            <p:nvPr/>
          </p:nvSpPr>
          <p:spPr>
            <a:xfrm>
              <a:off x="9162830" y="4384096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505" y="0"/>
                  </a:moveTo>
                  <a:cubicBezTo>
                    <a:pt x="492" y="0"/>
                    <a:pt x="479" y="2"/>
                    <a:pt x="466" y="6"/>
                  </a:cubicBezTo>
                  <a:lnTo>
                    <a:pt x="142" y="76"/>
                  </a:lnTo>
                  <a:cubicBezTo>
                    <a:pt x="54" y="94"/>
                    <a:pt x="1" y="182"/>
                    <a:pt x="24" y="265"/>
                  </a:cubicBezTo>
                  <a:lnTo>
                    <a:pt x="95" y="588"/>
                  </a:lnTo>
                  <a:cubicBezTo>
                    <a:pt x="116" y="660"/>
                    <a:pt x="181" y="709"/>
                    <a:pt x="251" y="709"/>
                  </a:cubicBezTo>
                  <a:cubicBezTo>
                    <a:pt x="262" y="709"/>
                    <a:pt x="273" y="708"/>
                    <a:pt x="283" y="706"/>
                  </a:cubicBezTo>
                  <a:lnTo>
                    <a:pt x="607" y="629"/>
                  </a:lnTo>
                  <a:cubicBezTo>
                    <a:pt x="695" y="612"/>
                    <a:pt x="742" y="529"/>
                    <a:pt x="725" y="447"/>
                  </a:cubicBezTo>
                  <a:lnTo>
                    <a:pt x="654" y="117"/>
                  </a:lnTo>
                  <a:cubicBezTo>
                    <a:pt x="634" y="48"/>
                    <a:pt x="573" y="0"/>
                    <a:pt x="50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37"/>
            <p:cNvSpPr/>
            <p:nvPr/>
          </p:nvSpPr>
          <p:spPr>
            <a:xfrm>
              <a:off x="8956653" y="4422732"/>
              <a:ext cx="65977" cy="63467"/>
            </a:xfrm>
            <a:custGeom>
              <a:rect b="b" l="l" r="r" t="t"/>
              <a:pathLst>
                <a:path extrusionOk="0" h="708" w="736">
                  <a:moveTo>
                    <a:pt x="491" y="1"/>
                  </a:moveTo>
                  <a:cubicBezTo>
                    <a:pt x="481" y="1"/>
                    <a:pt x="470" y="2"/>
                    <a:pt x="459" y="4"/>
                  </a:cubicBezTo>
                  <a:lnTo>
                    <a:pt x="136" y="75"/>
                  </a:lnTo>
                  <a:cubicBezTo>
                    <a:pt x="53" y="98"/>
                    <a:pt x="0" y="181"/>
                    <a:pt x="18" y="263"/>
                  </a:cubicBezTo>
                  <a:lnTo>
                    <a:pt x="89" y="587"/>
                  </a:lnTo>
                  <a:cubicBezTo>
                    <a:pt x="109" y="658"/>
                    <a:pt x="174" y="708"/>
                    <a:pt x="245" y="708"/>
                  </a:cubicBezTo>
                  <a:cubicBezTo>
                    <a:pt x="256" y="708"/>
                    <a:pt x="266" y="707"/>
                    <a:pt x="277" y="704"/>
                  </a:cubicBezTo>
                  <a:lnTo>
                    <a:pt x="601" y="628"/>
                  </a:lnTo>
                  <a:cubicBezTo>
                    <a:pt x="683" y="610"/>
                    <a:pt x="736" y="528"/>
                    <a:pt x="718" y="445"/>
                  </a:cubicBezTo>
                  <a:lnTo>
                    <a:pt x="642" y="122"/>
                  </a:lnTo>
                  <a:cubicBezTo>
                    <a:pt x="626" y="50"/>
                    <a:pt x="562" y="1"/>
                    <a:pt x="49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37"/>
            <p:cNvSpPr/>
            <p:nvPr/>
          </p:nvSpPr>
          <p:spPr>
            <a:xfrm>
              <a:off x="8773605" y="4474455"/>
              <a:ext cx="66067" cy="63467"/>
            </a:xfrm>
            <a:custGeom>
              <a:rect b="b" l="l" r="r" t="t"/>
              <a:pathLst>
                <a:path extrusionOk="0" h="708" w="737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74"/>
                  </a:lnTo>
                  <a:cubicBezTo>
                    <a:pt x="48" y="98"/>
                    <a:pt x="1" y="180"/>
                    <a:pt x="18" y="263"/>
                  </a:cubicBezTo>
                  <a:lnTo>
                    <a:pt x="89" y="586"/>
                  </a:lnTo>
                  <a:cubicBezTo>
                    <a:pt x="109" y="662"/>
                    <a:pt x="173" y="708"/>
                    <a:pt x="243" y="708"/>
                  </a:cubicBezTo>
                  <a:cubicBezTo>
                    <a:pt x="254" y="708"/>
                    <a:pt x="266" y="706"/>
                    <a:pt x="277" y="704"/>
                  </a:cubicBezTo>
                  <a:lnTo>
                    <a:pt x="601" y="633"/>
                  </a:lnTo>
                  <a:cubicBezTo>
                    <a:pt x="689" y="610"/>
                    <a:pt x="736" y="527"/>
                    <a:pt x="719" y="445"/>
                  </a:cubicBezTo>
                  <a:lnTo>
                    <a:pt x="648" y="121"/>
                  </a:lnTo>
                  <a:cubicBezTo>
                    <a:pt x="628" y="46"/>
                    <a:pt x="564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37"/>
            <p:cNvSpPr/>
            <p:nvPr/>
          </p:nvSpPr>
          <p:spPr>
            <a:xfrm>
              <a:off x="8643893" y="4503230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501" y="1"/>
                  </a:moveTo>
                  <a:cubicBezTo>
                    <a:pt x="488" y="1"/>
                    <a:pt x="474" y="3"/>
                    <a:pt x="459" y="6"/>
                  </a:cubicBezTo>
                  <a:lnTo>
                    <a:pt x="136" y="77"/>
                  </a:lnTo>
                  <a:cubicBezTo>
                    <a:pt x="53" y="101"/>
                    <a:pt x="0" y="183"/>
                    <a:pt x="18" y="265"/>
                  </a:cubicBezTo>
                  <a:lnTo>
                    <a:pt x="95" y="589"/>
                  </a:lnTo>
                  <a:cubicBezTo>
                    <a:pt x="110" y="661"/>
                    <a:pt x="174" y="710"/>
                    <a:pt x="249" y="710"/>
                  </a:cubicBezTo>
                  <a:cubicBezTo>
                    <a:pt x="260" y="710"/>
                    <a:pt x="271" y="709"/>
                    <a:pt x="283" y="707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8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7"/>
            <p:cNvSpPr/>
            <p:nvPr/>
          </p:nvSpPr>
          <p:spPr>
            <a:xfrm>
              <a:off x="8514181" y="4532812"/>
              <a:ext cx="66515" cy="63646"/>
            </a:xfrm>
            <a:custGeom>
              <a:rect b="b" l="l" r="r" t="t"/>
              <a:pathLst>
                <a:path extrusionOk="0" h="710" w="742">
                  <a:moveTo>
                    <a:pt x="501" y="0"/>
                  </a:moveTo>
                  <a:cubicBezTo>
                    <a:pt x="487" y="0"/>
                    <a:pt x="473" y="2"/>
                    <a:pt x="459" y="6"/>
                  </a:cubicBezTo>
                  <a:lnTo>
                    <a:pt x="135" y="76"/>
                  </a:lnTo>
                  <a:cubicBezTo>
                    <a:pt x="53" y="94"/>
                    <a:pt x="0" y="182"/>
                    <a:pt x="18" y="265"/>
                  </a:cubicBezTo>
                  <a:lnTo>
                    <a:pt x="94" y="588"/>
                  </a:lnTo>
                  <a:cubicBezTo>
                    <a:pt x="110" y="660"/>
                    <a:pt x="178" y="709"/>
                    <a:pt x="250" y="709"/>
                  </a:cubicBezTo>
                  <a:cubicBezTo>
                    <a:pt x="261" y="709"/>
                    <a:pt x="272" y="708"/>
                    <a:pt x="282" y="706"/>
                  </a:cubicBezTo>
                  <a:lnTo>
                    <a:pt x="606" y="630"/>
                  </a:lnTo>
                  <a:cubicBezTo>
                    <a:pt x="688" y="612"/>
                    <a:pt x="741" y="530"/>
                    <a:pt x="724" y="441"/>
                  </a:cubicBezTo>
                  <a:lnTo>
                    <a:pt x="647" y="118"/>
                  </a:lnTo>
                  <a:cubicBezTo>
                    <a:pt x="632" y="49"/>
                    <a:pt x="572" y="0"/>
                    <a:pt x="50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7"/>
            <p:cNvSpPr/>
            <p:nvPr/>
          </p:nvSpPr>
          <p:spPr>
            <a:xfrm>
              <a:off x="8383842" y="4563559"/>
              <a:ext cx="66604" cy="64005"/>
            </a:xfrm>
            <a:custGeom>
              <a:rect b="b" l="l" r="r" t="t"/>
              <a:pathLst>
                <a:path extrusionOk="0" h="714" w="743">
                  <a:moveTo>
                    <a:pt x="494" y="1"/>
                  </a:moveTo>
                  <a:cubicBezTo>
                    <a:pt x="483" y="1"/>
                    <a:pt x="471" y="2"/>
                    <a:pt x="460" y="4"/>
                  </a:cubicBezTo>
                  <a:lnTo>
                    <a:pt x="136" y="81"/>
                  </a:lnTo>
                  <a:cubicBezTo>
                    <a:pt x="54" y="98"/>
                    <a:pt x="1" y="181"/>
                    <a:pt x="18" y="269"/>
                  </a:cubicBezTo>
                  <a:lnTo>
                    <a:pt x="95" y="592"/>
                  </a:lnTo>
                  <a:cubicBezTo>
                    <a:pt x="110" y="664"/>
                    <a:pt x="175" y="714"/>
                    <a:pt x="249" y="714"/>
                  </a:cubicBezTo>
                  <a:cubicBezTo>
                    <a:pt x="260" y="714"/>
                    <a:pt x="272" y="712"/>
                    <a:pt x="283" y="710"/>
                  </a:cubicBezTo>
                  <a:lnTo>
                    <a:pt x="607" y="634"/>
                  </a:lnTo>
                  <a:cubicBezTo>
                    <a:pt x="689" y="616"/>
                    <a:pt x="742" y="534"/>
                    <a:pt x="724" y="445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7"/>
            <p:cNvSpPr/>
            <p:nvPr/>
          </p:nvSpPr>
          <p:spPr>
            <a:xfrm>
              <a:off x="8254130" y="4593589"/>
              <a:ext cx="66515" cy="63736"/>
            </a:xfrm>
            <a:custGeom>
              <a:rect b="b" l="l" r="r" t="t"/>
              <a:pathLst>
                <a:path extrusionOk="0" h="711" w="742">
                  <a:moveTo>
                    <a:pt x="494" y="1"/>
                  </a:moveTo>
                  <a:cubicBezTo>
                    <a:pt x="483" y="1"/>
                    <a:pt x="471" y="2"/>
                    <a:pt x="459" y="4"/>
                  </a:cubicBezTo>
                  <a:lnTo>
                    <a:pt x="136" y="81"/>
                  </a:lnTo>
                  <a:cubicBezTo>
                    <a:pt x="53" y="99"/>
                    <a:pt x="0" y="181"/>
                    <a:pt x="18" y="263"/>
                  </a:cubicBezTo>
                  <a:lnTo>
                    <a:pt x="95" y="587"/>
                  </a:lnTo>
                  <a:cubicBezTo>
                    <a:pt x="109" y="661"/>
                    <a:pt x="170" y="710"/>
                    <a:pt x="241" y="710"/>
                  </a:cubicBezTo>
                  <a:cubicBezTo>
                    <a:pt x="255" y="710"/>
                    <a:pt x="269" y="708"/>
                    <a:pt x="283" y="705"/>
                  </a:cubicBezTo>
                  <a:lnTo>
                    <a:pt x="606" y="634"/>
                  </a:lnTo>
                  <a:cubicBezTo>
                    <a:pt x="689" y="611"/>
                    <a:pt x="742" y="528"/>
                    <a:pt x="724" y="446"/>
                  </a:cubicBezTo>
                  <a:lnTo>
                    <a:pt x="648" y="122"/>
                  </a:lnTo>
                  <a:cubicBezTo>
                    <a:pt x="632" y="46"/>
                    <a:pt x="565" y="1"/>
                    <a:pt x="494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37"/>
            <p:cNvSpPr/>
            <p:nvPr/>
          </p:nvSpPr>
          <p:spPr>
            <a:xfrm>
              <a:off x="8124867" y="4622454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499" y="1"/>
                  </a:moveTo>
                  <a:cubicBezTo>
                    <a:pt x="486" y="1"/>
                    <a:pt x="473" y="2"/>
                    <a:pt x="460" y="6"/>
                  </a:cubicBezTo>
                  <a:lnTo>
                    <a:pt x="136" y="77"/>
                  </a:lnTo>
                  <a:cubicBezTo>
                    <a:pt x="48" y="100"/>
                    <a:pt x="1" y="183"/>
                    <a:pt x="19" y="265"/>
                  </a:cubicBezTo>
                  <a:lnTo>
                    <a:pt x="89" y="589"/>
                  </a:lnTo>
                  <a:cubicBezTo>
                    <a:pt x="110" y="660"/>
                    <a:pt x="175" y="710"/>
                    <a:pt x="245" y="710"/>
                  </a:cubicBezTo>
                  <a:cubicBezTo>
                    <a:pt x="256" y="710"/>
                    <a:pt x="267" y="709"/>
                    <a:pt x="277" y="706"/>
                  </a:cubicBezTo>
                  <a:lnTo>
                    <a:pt x="601" y="630"/>
                  </a:lnTo>
                  <a:cubicBezTo>
                    <a:pt x="689" y="612"/>
                    <a:pt x="742" y="530"/>
                    <a:pt x="719" y="447"/>
                  </a:cubicBezTo>
                  <a:lnTo>
                    <a:pt x="648" y="124"/>
                  </a:lnTo>
                  <a:cubicBezTo>
                    <a:pt x="628" y="50"/>
                    <a:pt x="567" y="1"/>
                    <a:pt x="49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37"/>
            <p:cNvSpPr/>
            <p:nvPr/>
          </p:nvSpPr>
          <p:spPr>
            <a:xfrm>
              <a:off x="7994079" y="4653201"/>
              <a:ext cx="66604" cy="64005"/>
            </a:xfrm>
            <a:custGeom>
              <a:rect b="b" l="l" r="r" t="t"/>
              <a:pathLst>
                <a:path extrusionOk="0" h="714" w="743">
                  <a:moveTo>
                    <a:pt x="498" y="1"/>
                  </a:moveTo>
                  <a:cubicBezTo>
                    <a:pt x="487" y="1"/>
                    <a:pt x="476" y="2"/>
                    <a:pt x="466" y="4"/>
                  </a:cubicBezTo>
                  <a:lnTo>
                    <a:pt x="142" y="81"/>
                  </a:lnTo>
                  <a:cubicBezTo>
                    <a:pt x="54" y="98"/>
                    <a:pt x="1" y="187"/>
                    <a:pt x="24" y="269"/>
                  </a:cubicBezTo>
                  <a:lnTo>
                    <a:pt x="95" y="593"/>
                  </a:lnTo>
                  <a:cubicBezTo>
                    <a:pt x="115" y="664"/>
                    <a:pt x="180" y="714"/>
                    <a:pt x="251" y="714"/>
                  </a:cubicBezTo>
                  <a:cubicBezTo>
                    <a:pt x="262" y="714"/>
                    <a:pt x="272" y="713"/>
                    <a:pt x="283" y="710"/>
                  </a:cubicBezTo>
                  <a:lnTo>
                    <a:pt x="607" y="634"/>
                  </a:lnTo>
                  <a:cubicBezTo>
                    <a:pt x="695" y="616"/>
                    <a:pt x="742" y="534"/>
                    <a:pt x="724" y="446"/>
                  </a:cubicBezTo>
                  <a:lnTo>
                    <a:pt x="648" y="122"/>
                  </a:lnTo>
                  <a:cubicBezTo>
                    <a:pt x="633" y="50"/>
                    <a:pt x="568" y="1"/>
                    <a:pt x="498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37"/>
            <p:cNvSpPr/>
            <p:nvPr/>
          </p:nvSpPr>
          <p:spPr>
            <a:xfrm>
              <a:off x="7864905" y="4682783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1" y="0"/>
                  </a:moveTo>
                  <a:cubicBezTo>
                    <a:pt x="481" y="0"/>
                    <a:pt x="470" y="2"/>
                    <a:pt x="459" y="4"/>
                  </a:cubicBezTo>
                  <a:lnTo>
                    <a:pt x="136" y="80"/>
                  </a:lnTo>
                  <a:cubicBezTo>
                    <a:pt x="47" y="98"/>
                    <a:pt x="0" y="180"/>
                    <a:pt x="18" y="269"/>
                  </a:cubicBezTo>
                  <a:lnTo>
                    <a:pt x="94" y="592"/>
                  </a:lnTo>
                  <a:cubicBezTo>
                    <a:pt x="110" y="664"/>
                    <a:pt x="174" y="713"/>
                    <a:pt x="245" y="713"/>
                  </a:cubicBezTo>
                  <a:cubicBezTo>
                    <a:pt x="255" y="713"/>
                    <a:pt x="266" y="712"/>
                    <a:pt x="277" y="710"/>
                  </a:cubicBezTo>
                  <a:lnTo>
                    <a:pt x="600" y="633"/>
                  </a:lnTo>
                  <a:cubicBezTo>
                    <a:pt x="689" y="616"/>
                    <a:pt x="742" y="533"/>
                    <a:pt x="718" y="445"/>
                  </a:cubicBezTo>
                  <a:lnTo>
                    <a:pt x="647" y="122"/>
                  </a:lnTo>
                  <a:cubicBezTo>
                    <a:pt x="627" y="50"/>
                    <a:pt x="562" y="0"/>
                    <a:pt x="491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7"/>
            <p:cNvSpPr/>
            <p:nvPr/>
          </p:nvSpPr>
          <p:spPr>
            <a:xfrm>
              <a:off x="7735104" y="4711558"/>
              <a:ext cx="66604" cy="63646"/>
            </a:xfrm>
            <a:custGeom>
              <a:rect b="b" l="l" r="r" t="t"/>
              <a:pathLst>
                <a:path extrusionOk="0" h="710" w="743">
                  <a:moveTo>
                    <a:pt x="505" y="1"/>
                  </a:moveTo>
                  <a:cubicBezTo>
                    <a:pt x="492" y="1"/>
                    <a:pt x="479" y="3"/>
                    <a:pt x="466" y="6"/>
                  </a:cubicBezTo>
                  <a:lnTo>
                    <a:pt x="142" y="77"/>
                  </a:lnTo>
                  <a:cubicBezTo>
                    <a:pt x="54" y="101"/>
                    <a:pt x="1" y="183"/>
                    <a:pt x="24" y="265"/>
                  </a:cubicBezTo>
                  <a:lnTo>
                    <a:pt x="95" y="589"/>
                  </a:lnTo>
                  <a:cubicBezTo>
                    <a:pt x="116" y="661"/>
                    <a:pt x="181" y="710"/>
                    <a:pt x="251" y="710"/>
                  </a:cubicBezTo>
                  <a:cubicBezTo>
                    <a:pt x="262" y="710"/>
                    <a:pt x="273" y="709"/>
                    <a:pt x="283" y="707"/>
                  </a:cubicBezTo>
                  <a:lnTo>
                    <a:pt x="607" y="630"/>
                  </a:lnTo>
                  <a:cubicBezTo>
                    <a:pt x="695" y="612"/>
                    <a:pt x="742" y="530"/>
                    <a:pt x="725" y="448"/>
                  </a:cubicBezTo>
                  <a:lnTo>
                    <a:pt x="648" y="124"/>
                  </a:lnTo>
                  <a:cubicBezTo>
                    <a:pt x="633" y="50"/>
                    <a:pt x="573" y="1"/>
                    <a:pt x="505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7"/>
            <p:cNvSpPr/>
            <p:nvPr/>
          </p:nvSpPr>
          <p:spPr>
            <a:xfrm>
              <a:off x="7605392" y="4741319"/>
              <a:ext cx="66515" cy="64005"/>
            </a:xfrm>
            <a:custGeom>
              <a:rect b="b" l="l" r="r" t="t"/>
              <a:pathLst>
                <a:path extrusionOk="0" h="714" w="742">
                  <a:moveTo>
                    <a:pt x="497" y="1"/>
                  </a:moveTo>
                  <a:cubicBezTo>
                    <a:pt x="487" y="1"/>
                    <a:pt x="476" y="2"/>
                    <a:pt x="465" y="4"/>
                  </a:cubicBezTo>
                  <a:lnTo>
                    <a:pt x="142" y="80"/>
                  </a:lnTo>
                  <a:cubicBezTo>
                    <a:pt x="54" y="98"/>
                    <a:pt x="1" y="180"/>
                    <a:pt x="24" y="269"/>
                  </a:cubicBezTo>
                  <a:lnTo>
                    <a:pt x="95" y="592"/>
                  </a:lnTo>
                  <a:cubicBezTo>
                    <a:pt x="115" y="664"/>
                    <a:pt x="180" y="713"/>
                    <a:pt x="251" y="713"/>
                  </a:cubicBezTo>
                  <a:cubicBezTo>
                    <a:pt x="262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6"/>
                    <a:pt x="742" y="533"/>
                    <a:pt x="724" y="445"/>
                  </a:cubicBezTo>
                  <a:lnTo>
                    <a:pt x="648" y="122"/>
                  </a:lnTo>
                  <a:cubicBezTo>
                    <a:pt x="632" y="50"/>
                    <a:pt x="568" y="1"/>
                    <a:pt x="49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7"/>
            <p:cNvSpPr/>
            <p:nvPr/>
          </p:nvSpPr>
          <p:spPr>
            <a:xfrm>
              <a:off x="7475680" y="4771170"/>
              <a:ext cx="66515" cy="63736"/>
            </a:xfrm>
            <a:custGeom>
              <a:rect b="b" l="l" r="r" t="t"/>
              <a:pathLst>
                <a:path extrusionOk="0" h="711" w="742">
                  <a:moveTo>
                    <a:pt x="501" y="1"/>
                  </a:moveTo>
                  <a:cubicBezTo>
                    <a:pt x="487" y="1"/>
                    <a:pt x="473" y="2"/>
                    <a:pt x="459" y="6"/>
                  </a:cubicBezTo>
                  <a:lnTo>
                    <a:pt x="136" y="77"/>
                  </a:lnTo>
                  <a:cubicBezTo>
                    <a:pt x="53" y="100"/>
                    <a:pt x="0" y="183"/>
                    <a:pt x="24" y="265"/>
                  </a:cubicBezTo>
                  <a:lnTo>
                    <a:pt x="94" y="589"/>
                  </a:lnTo>
                  <a:cubicBezTo>
                    <a:pt x="110" y="665"/>
                    <a:pt x="177" y="710"/>
                    <a:pt x="248" y="710"/>
                  </a:cubicBezTo>
                  <a:cubicBezTo>
                    <a:pt x="259" y="710"/>
                    <a:pt x="271" y="709"/>
                    <a:pt x="283" y="706"/>
                  </a:cubicBezTo>
                  <a:lnTo>
                    <a:pt x="606" y="630"/>
                  </a:lnTo>
                  <a:cubicBezTo>
                    <a:pt x="689" y="612"/>
                    <a:pt x="742" y="530"/>
                    <a:pt x="724" y="448"/>
                  </a:cubicBezTo>
                  <a:lnTo>
                    <a:pt x="647" y="124"/>
                  </a:lnTo>
                  <a:cubicBezTo>
                    <a:pt x="633" y="50"/>
                    <a:pt x="572" y="1"/>
                    <a:pt x="501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7"/>
            <p:cNvSpPr/>
            <p:nvPr/>
          </p:nvSpPr>
          <p:spPr>
            <a:xfrm>
              <a:off x="7345341" y="4802006"/>
              <a:ext cx="66604" cy="63915"/>
            </a:xfrm>
            <a:custGeom>
              <a:rect b="b" l="l" r="r" t="t"/>
              <a:pathLst>
                <a:path extrusionOk="0" h="713" w="743">
                  <a:moveTo>
                    <a:pt x="494" y="0"/>
                  </a:moveTo>
                  <a:cubicBezTo>
                    <a:pt x="483" y="0"/>
                    <a:pt x="471" y="1"/>
                    <a:pt x="460" y="4"/>
                  </a:cubicBezTo>
                  <a:lnTo>
                    <a:pt x="136" y="80"/>
                  </a:lnTo>
                  <a:cubicBezTo>
                    <a:pt x="54" y="98"/>
                    <a:pt x="1" y="180"/>
                    <a:pt x="19" y="268"/>
                  </a:cubicBezTo>
                  <a:lnTo>
                    <a:pt x="95" y="592"/>
                  </a:lnTo>
                  <a:cubicBezTo>
                    <a:pt x="110" y="664"/>
                    <a:pt x="175" y="713"/>
                    <a:pt x="249" y="713"/>
                  </a:cubicBezTo>
                  <a:cubicBezTo>
                    <a:pt x="261" y="713"/>
                    <a:pt x="272" y="712"/>
                    <a:pt x="283" y="710"/>
                  </a:cubicBezTo>
                  <a:lnTo>
                    <a:pt x="607" y="633"/>
                  </a:lnTo>
                  <a:cubicBezTo>
                    <a:pt x="689" y="615"/>
                    <a:pt x="742" y="533"/>
                    <a:pt x="725" y="445"/>
                  </a:cubicBezTo>
                  <a:lnTo>
                    <a:pt x="648" y="121"/>
                  </a:lnTo>
                  <a:cubicBezTo>
                    <a:pt x="633" y="50"/>
                    <a:pt x="568" y="0"/>
                    <a:pt x="494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37"/>
            <p:cNvSpPr/>
            <p:nvPr/>
          </p:nvSpPr>
          <p:spPr>
            <a:xfrm>
              <a:off x="5958760" y="5044398"/>
              <a:ext cx="855100" cy="249027"/>
            </a:xfrm>
            <a:custGeom>
              <a:rect b="b" l="l" r="r" t="t"/>
              <a:pathLst>
                <a:path extrusionOk="0" h="2778" w="9539">
                  <a:moveTo>
                    <a:pt x="9362" y="0"/>
                  </a:moveTo>
                  <a:cubicBezTo>
                    <a:pt x="8820" y="0"/>
                    <a:pt x="6726" y="524"/>
                    <a:pt x="4255" y="1289"/>
                  </a:cubicBezTo>
                  <a:cubicBezTo>
                    <a:pt x="2454" y="1848"/>
                    <a:pt x="889" y="2401"/>
                    <a:pt x="1" y="2777"/>
                  </a:cubicBezTo>
                  <a:lnTo>
                    <a:pt x="6667" y="1247"/>
                  </a:lnTo>
                  <a:cubicBezTo>
                    <a:pt x="8379" y="659"/>
                    <a:pt x="9538" y="165"/>
                    <a:pt x="9497" y="35"/>
                  </a:cubicBezTo>
                  <a:cubicBezTo>
                    <a:pt x="9485" y="12"/>
                    <a:pt x="9444" y="0"/>
                    <a:pt x="9362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37"/>
            <p:cNvSpPr/>
            <p:nvPr/>
          </p:nvSpPr>
          <p:spPr>
            <a:xfrm>
              <a:off x="5950872" y="5156182"/>
              <a:ext cx="606073" cy="169873"/>
            </a:xfrm>
            <a:custGeom>
              <a:rect b="b" l="l" r="r" t="t"/>
              <a:pathLst>
                <a:path extrusionOk="0" h="1895" w="6761">
                  <a:moveTo>
                    <a:pt x="6755" y="0"/>
                  </a:moveTo>
                  <a:lnTo>
                    <a:pt x="89" y="1530"/>
                  </a:lnTo>
                  <a:lnTo>
                    <a:pt x="1" y="1565"/>
                  </a:lnTo>
                  <a:cubicBezTo>
                    <a:pt x="42" y="1695"/>
                    <a:pt x="112" y="1807"/>
                    <a:pt x="212" y="1895"/>
                  </a:cubicBezTo>
                  <a:cubicBezTo>
                    <a:pt x="1160" y="1707"/>
                    <a:pt x="2760" y="1277"/>
                    <a:pt x="4555" y="718"/>
                  </a:cubicBezTo>
                  <a:cubicBezTo>
                    <a:pt x="5349" y="477"/>
                    <a:pt x="6096" y="230"/>
                    <a:pt x="6761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7"/>
            <p:cNvSpPr/>
            <p:nvPr/>
          </p:nvSpPr>
          <p:spPr>
            <a:xfrm>
              <a:off x="10443991" y="4063895"/>
              <a:ext cx="122990" cy="95559"/>
            </a:xfrm>
            <a:custGeom>
              <a:rect b="b" l="l" r="r" t="t"/>
              <a:pathLst>
                <a:path extrusionOk="0" h="1066" w="1372">
                  <a:moveTo>
                    <a:pt x="912" y="0"/>
                  </a:moveTo>
                  <a:lnTo>
                    <a:pt x="0" y="212"/>
                  </a:lnTo>
                  <a:lnTo>
                    <a:pt x="459" y="1065"/>
                  </a:lnTo>
                  <a:lnTo>
                    <a:pt x="1371" y="85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7"/>
            <p:cNvSpPr/>
            <p:nvPr/>
          </p:nvSpPr>
          <p:spPr>
            <a:xfrm>
              <a:off x="7956698" y="4500810"/>
              <a:ext cx="1684114" cy="652687"/>
            </a:xfrm>
            <a:custGeom>
              <a:rect b="b" l="l" r="r" t="t"/>
              <a:pathLst>
                <a:path extrusionOk="0" h="7281" w="18787">
                  <a:moveTo>
                    <a:pt x="17793" y="0"/>
                  </a:moveTo>
                  <a:cubicBezTo>
                    <a:pt x="17765" y="0"/>
                    <a:pt x="17738" y="3"/>
                    <a:pt x="17710" y="10"/>
                  </a:cubicBezTo>
                  <a:lnTo>
                    <a:pt x="324" y="3999"/>
                  </a:lnTo>
                  <a:cubicBezTo>
                    <a:pt x="124" y="4046"/>
                    <a:pt x="0" y="4246"/>
                    <a:pt x="47" y="4452"/>
                  </a:cubicBezTo>
                  <a:lnTo>
                    <a:pt x="630" y="6988"/>
                  </a:lnTo>
                  <a:cubicBezTo>
                    <a:pt x="670" y="7164"/>
                    <a:pt x="823" y="7280"/>
                    <a:pt x="991" y="7280"/>
                  </a:cubicBezTo>
                  <a:cubicBezTo>
                    <a:pt x="1019" y="7280"/>
                    <a:pt x="1048" y="7277"/>
                    <a:pt x="1077" y="7270"/>
                  </a:cubicBezTo>
                  <a:lnTo>
                    <a:pt x="1083" y="7270"/>
                  </a:lnTo>
                  <a:lnTo>
                    <a:pt x="18463" y="3281"/>
                  </a:lnTo>
                  <a:cubicBezTo>
                    <a:pt x="18663" y="3234"/>
                    <a:pt x="18786" y="3034"/>
                    <a:pt x="18739" y="2834"/>
                  </a:cubicBezTo>
                  <a:lnTo>
                    <a:pt x="18157" y="292"/>
                  </a:lnTo>
                  <a:cubicBezTo>
                    <a:pt x="18116" y="120"/>
                    <a:pt x="17963" y="0"/>
                    <a:pt x="17793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37"/>
            <p:cNvSpPr/>
            <p:nvPr/>
          </p:nvSpPr>
          <p:spPr>
            <a:xfrm>
              <a:off x="9799466" y="4522772"/>
              <a:ext cx="785985" cy="190490"/>
            </a:xfrm>
            <a:custGeom>
              <a:rect b="b" l="l" r="r" t="t"/>
              <a:pathLst>
                <a:path extrusionOk="0" h="2125" w="8768">
                  <a:moveTo>
                    <a:pt x="8767" y="0"/>
                  </a:moveTo>
                  <a:lnTo>
                    <a:pt x="359" y="1936"/>
                  </a:lnTo>
                  <a:cubicBezTo>
                    <a:pt x="224" y="1965"/>
                    <a:pt x="100" y="2030"/>
                    <a:pt x="0" y="2124"/>
                  </a:cubicBezTo>
                  <a:cubicBezTo>
                    <a:pt x="1389" y="2001"/>
                    <a:pt x="2772" y="1777"/>
                    <a:pt x="4137" y="1459"/>
                  </a:cubicBezTo>
                  <a:cubicBezTo>
                    <a:pt x="5719" y="1106"/>
                    <a:pt x="7267" y="618"/>
                    <a:pt x="8767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37"/>
            <p:cNvSpPr/>
            <p:nvPr/>
          </p:nvSpPr>
          <p:spPr>
            <a:xfrm>
              <a:off x="7851190" y="5008990"/>
              <a:ext cx="160370" cy="149882"/>
            </a:xfrm>
            <a:custGeom>
              <a:rect b="b" l="l" r="r" t="t"/>
              <a:pathLst>
                <a:path extrusionOk="0" h="1672" w="1789">
                  <a:moveTo>
                    <a:pt x="1501" y="1"/>
                  </a:moveTo>
                  <a:lnTo>
                    <a:pt x="0" y="1672"/>
                  </a:lnTo>
                  <a:lnTo>
                    <a:pt x="1789" y="12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7"/>
            <p:cNvSpPr/>
            <p:nvPr/>
          </p:nvSpPr>
          <p:spPr>
            <a:xfrm>
              <a:off x="7985653" y="4557553"/>
              <a:ext cx="1334508" cy="564389"/>
            </a:xfrm>
            <a:custGeom>
              <a:rect b="b" l="l" r="r" t="t"/>
              <a:pathLst>
                <a:path extrusionOk="0" h="6296" w="14887">
                  <a:moveTo>
                    <a:pt x="14886" y="1"/>
                  </a:moveTo>
                  <a:lnTo>
                    <a:pt x="1783" y="3054"/>
                  </a:lnTo>
                  <a:lnTo>
                    <a:pt x="1" y="5037"/>
                  </a:lnTo>
                  <a:lnTo>
                    <a:pt x="289" y="6296"/>
                  </a:lnTo>
                  <a:lnTo>
                    <a:pt x="795" y="6178"/>
                  </a:lnTo>
                  <a:lnTo>
                    <a:pt x="14886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7"/>
            <p:cNvSpPr/>
            <p:nvPr/>
          </p:nvSpPr>
          <p:spPr>
            <a:xfrm>
              <a:off x="5705074" y="4179892"/>
              <a:ext cx="1128241" cy="846673"/>
            </a:xfrm>
            <a:custGeom>
              <a:rect b="b" l="l" r="r" t="t"/>
              <a:pathLst>
                <a:path extrusionOk="0" h="9445" w="12586">
                  <a:moveTo>
                    <a:pt x="83" y="1"/>
                  </a:moveTo>
                  <a:lnTo>
                    <a:pt x="1" y="19"/>
                  </a:lnTo>
                  <a:lnTo>
                    <a:pt x="1913" y="2843"/>
                  </a:lnTo>
                  <a:lnTo>
                    <a:pt x="3290" y="1842"/>
                  </a:lnTo>
                  <a:lnTo>
                    <a:pt x="83" y="1"/>
                  </a:lnTo>
                  <a:close/>
                  <a:moveTo>
                    <a:pt x="10550" y="6002"/>
                  </a:moveTo>
                  <a:lnTo>
                    <a:pt x="6385" y="9444"/>
                  </a:lnTo>
                  <a:lnTo>
                    <a:pt x="12586" y="7167"/>
                  </a:lnTo>
                  <a:lnTo>
                    <a:pt x="10550" y="6002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7"/>
            <p:cNvSpPr/>
            <p:nvPr/>
          </p:nvSpPr>
          <p:spPr>
            <a:xfrm>
              <a:off x="5876559" y="4345012"/>
              <a:ext cx="774332" cy="681552"/>
            </a:xfrm>
            <a:custGeom>
              <a:rect b="b" l="l" r="r" t="t"/>
              <a:pathLst>
                <a:path extrusionOk="0" h="7603" w="8638">
                  <a:moveTo>
                    <a:pt x="1383" y="0"/>
                  </a:moveTo>
                  <a:lnTo>
                    <a:pt x="0" y="1001"/>
                  </a:lnTo>
                  <a:lnTo>
                    <a:pt x="4477" y="7602"/>
                  </a:lnTo>
                  <a:lnTo>
                    <a:pt x="8637" y="4160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7"/>
            <p:cNvSpPr/>
            <p:nvPr/>
          </p:nvSpPr>
          <p:spPr>
            <a:xfrm>
              <a:off x="10401232" y="4590183"/>
              <a:ext cx="192283" cy="162163"/>
            </a:xfrm>
            <a:custGeom>
              <a:rect b="b" l="l" r="r" t="t"/>
              <a:pathLst>
                <a:path extrusionOk="0" h="1809" w="2145">
                  <a:moveTo>
                    <a:pt x="1001" y="0"/>
                  </a:moveTo>
                  <a:cubicBezTo>
                    <a:pt x="932" y="0"/>
                    <a:pt x="862" y="8"/>
                    <a:pt x="789" y="25"/>
                  </a:cubicBezTo>
                  <a:cubicBezTo>
                    <a:pt x="301" y="137"/>
                    <a:pt x="1" y="619"/>
                    <a:pt x="112" y="1107"/>
                  </a:cubicBezTo>
                  <a:cubicBezTo>
                    <a:pt x="218" y="1558"/>
                    <a:pt x="606" y="1808"/>
                    <a:pt x="999" y="1808"/>
                  </a:cubicBezTo>
                  <a:cubicBezTo>
                    <a:pt x="1287" y="1808"/>
                    <a:pt x="1578" y="1673"/>
                    <a:pt x="1760" y="1384"/>
                  </a:cubicBezTo>
                  <a:cubicBezTo>
                    <a:pt x="2144" y="765"/>
                    <a:pt x="1676" y="0"/>
                    <a:pt x="1001" y="0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37"/>
            <p:cNvSpPr/>
            <p:nvPr/>
          </p:nvSpPr>
          <p:spPr>
            <a:xfrm>
              <a:off x="10446053" y="4631418"/>
              <a:ext cx="95469" cy="80320"/>
            </a:xfrm>
            <a:custGeom>
              <a:rect b="b" l="l" r="r" t="t"/>
              <a:pathLst>
                <a:path extrusionOk="0" h="896" w="1065">
                  <a:moveTo>
                    <a:pt x="499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48" y="65"/>
                    <a:pt x="1" y="306"/>
                    <a:pt x="54" y="547"/>
                  </a:cubicBezTo>
                  <a:cubicBezTo>
                    <a:pt x="108" y="771"/>
                    <a:pt x="300" y="895"/>
                    <a:pt x="495" y="895"/>
                  </a:cubicBezTo>
                  <a:cubicBezTo>
                    <a:pt x="638" y="895"/>
                    <a:pt x="782" y="828"/>
                    <a:pt x="872" y="683"/>
                  </a:cubicBezTo>
                  <a:cubicBezTo>
                    <a:pt x="1064" y="378"/>
                    <a:pt x="834" y="0"/>
                    <a:pt x="49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37"/>
            <p:cNvSpPr/>
            <p:nvPr/>
          </p:nvSpPr>
          <p:spPr>
            <a:xfrm>
              <a:off x="8315266" y="5069139"/>
              <a:ext cx="192283" cy="162253"/>
            </a:xfrm>
            <a:custGeom>
              <a:rect b="b" l="l" r="r" t="t"/>
              <a:pathLst>
                <a:path extrusionOk="0" h="1810" w="2145">
                  <a:moveTo>
                    <a:pt x="997" y="1"/>
                  </a:moveTo>
                  <a:cubicBezTo>
                    <a:pt x="930" y="1"/>
                    <a:pt x="860" y="8"/>
                    <a:pt x="789" y="24"/>
                  </a:cubicBezTo>
                  <a:cubicBezTo>
                    <a:pt x="301" y="136"/>
                    <a:pt x="1" y="624"/>
                    <a:pt x="113" y="1107"/>
                  </a:cubicBezTo>
                  <a:cubicBezTo>
                    <a:pt x="214" y="1560"/>
                    <a:pt x="602" y="1809"/>
                    <a:pt x="993" y="1809"/>
                  </a:cubicBezTo>
                  <a:cubicBezTo>
                    <a:pt x="1283" y="1809"/>
                    <a:pt x="1574" y="1673"/>
                    <a:pt x="1754" y="1383"/>
                  </a:cubicBezTo>
                  <a:cubicBezTo>
                    <a:pt x="2145" y="763"/>
                    <a:pt x="1674" y="1"/>
                    <a:pt x="99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7"/>
            <p:cNvSpPr/>
            <p:nvPr/>
          </p:nvSpPr>
          <p:spPr>
            <a:xfrm>
              <a:off x="8134369" y="5110823"/>
              <a:ext cx="192821" cy="162253"/>
            </a:xfrm>
            <a:custGeom>
              <a:rect b="b" l="l" r="r" t="t"/>
              <a:pathLst>
                <a:path extrusionOk="0" h="1810" w="2151">
                  <a:moveTo>
                    <a:pt x="1002" y="1"/>
                  </a:moveTo>
                  <a:cubicBezTo>
                    <a:pt x="935" y="1"/>
                    <a:pt x="866" y="8"/>
                    <a:pt x="795" y="24"/>
                  </a:cubicBezTo>
                  <a:cubicBezTo>
                    <a:pt x="307" y="136"/>
                    <a:pt x="1" y="624"/>
                    <a:pt x="119" y="1112"/>
                  </a:cubicBezTo>
                  <a:cubicBezTo>
                    <a:pt x="220" y="1562"/>
                    <a:pt x="607" y="1810"/>
                    <a:pt x="998" y="1810"/>
                  </a:cubicBezTo>
                  <a:cubicBezTo>
                    <a:pt x="1288" y="1810"/>
                    <a:pt x="1580" y="1674"/>
                    <a:pt x="1760" y="1383"/>
                  </a:cubicBezTo>
                  <a:cubicBezTo>
                    <a:pt x="2151" y="767"/>
                    <a:pt x="1679" y="1"/>
                    <a:pt x="1002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7"/>
            <p:cNvSpPr/>
            <p:nvPr/>
          </p:nvSpPr>
          <p:spPr>
            <a:xfrm>
              <a:off x="8788934" y="4714157"/>
              <a:ext cx="256915" cy="156605"/>
            </a:xfrm>
            <a:custGeom>
              <a:rect b="b" l="l" r="r" t="t"/>
              <a:pathLst>
                <a:path extrusionOk="0" h="1747" w="2866">
                  <a:moveTo>
                    <a:pt x="2513" y="1"/>
                  </a:moveTo>
                  <a:cubicBezTo>
                    <a:pt x="1083" y="330"/>
                    <a:pt x="0" y="942"/>
                    <a:pt x="100" y="1366"/>
                  </a:cubicBezTo>
                  <a:cubicBezTo>
                    <a:pt x="155" y="1616"/>
                    <a:pt x="600" y="1747"/>
                    <a:pt x="1244" y="1747"/>
                  </a:cubicBezTo>
                  <a:cubicBezTo>
                    <a:pt x="1706" y="1747"/>
                    <a:pt x="2269" y="1680"/>
                    <a:pt x="2866" y="1542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7"/>
            <p:cNvSpPr/>
            <p:nvPr/>
          </p:nvSpPr>
          <p:spPr>
            <a:xfrm>
              <a:off x="7558420" y="4543838"/>
              <a:ext cx="1858199" cy="302275"/>
            </a:xfrm>
            <a:custGeom>
              <a:rect b="b" l="l" r="r" t="t"/>
              <a:pathLst>
                <a:path extrusionOk="0" h="3372" w="20729">
                  <a:moveTo>
                    <a:pt x="20729" y="1"/>
                  </a:moveTo>
                  <a:lnTo>
                    <a:pt x="1" y="1448"/>
                  </a:lnTo>
                  <a:lnTo>
                    <a:pt x="148" y="2077"/>
                  </a:lnTo>
                  <a:lnTo>
                    <a:pt x="7197" y="3372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7"/>
            <p:cNvSpPr/>
            <p:nvPr/>
          </p:nvSpPr>
          <p:spPr>
            <a:xfrm>
              <a:off x="8133024" y="4530123"/>
              <a:ext cx="1317924" cy="341269"/>
            </a:xfrm>
            <a:custGeom>
              <a:rect b="b" l="l" r="r" t="t"/>
              <a:pathLst>
                <a:path extrusionOk="0" h="3807" w="14702">
                  <a:moveTo>
                    <a:pt x="14367" y="1"/>
                  </a:moveTo>
                  <a:cubicBezTo>
                    <a:pt x="14339" y="1"/>
                    <a:pt x="14311" y="4"/>
                    <a:pt x="14284" y="12"/>
                  </a:cubicBezTo>
                  <a:lnTo>
                    <a:pt x="345" y="3213"/>
                  </a:lnTo>
                  <a:cubicBezTo>
                    <a:pt x="1" y="3308"/>
                    <a:pt x="92" y="3807"/>
                    <a:pt x="421" y="3807"/>
                  </a:cubicBezTo>
                  <a:cubicBezTo>
                    <a:pt x="440" y="3807"/>
                    <a:pt x="460" y="3805"/>
                    <a:pt x="481" y="3801"/>
                  </a:cubicBezTo>
                  <a:lnTo>
                    <a:pt x="14419" y="601"/>
                  </a:lnTo>
                  <a:cubicBezTo>
                    <a:pt x="14590" y="571"/>
                    <a:pt x="14701" y="401"/>
                    <a:pt x="14660" y="236"/>
                  </a:cubicBezTo>
                  <a:cubicBezTo>
                    <a:pt x="14631" y="94"/>
                    <a:pt x="14503" y="1"/>
                    <a:pt x="14367" y="1"/>
                  </a:cubicBez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7"/>
            <p:cNvSpPr/>
            <p:nvPr/>
          </p:nvSpPr>
          <p:spPr>
            <a:xfrm>
              <a:off x="5748909" y="5039826"/>
              <a:ext cx="1067553" cy="251268"/>
            </a:xfrm>
            <a:custGeom>
              <a:rect b="b" l="l" r="r" t="t"/>
              <a:pathLst>
                <a:path extrusionOk="0" h="2803" w="11909">
                  <a:moveTo>
                    <a:pt x="11659" y="0"/>
                  </a:moveTo>
                  <a:cubicBezTo>
                    <a:pt x="10966" y="0"/>
                    <a:pt x="8626" y="422"/>
                    <a:pt x="5872" y="1057"/>
                  </a:cubicBezTo>
                  <a:cubicBezTo>
                    <a:pt x="2607" y="1804"/>
                    <a:pt x="0" y="2569"/>
                    <a:pt x="41" y="2758"/>
                  </a:cubicBezTo>
                  <a:cubicBezTo>
                    <a:pt x="48" y="2788"/>
                    <a:pt x="119" y="2803"/>
                    <a:pt x="247" y="2803"/>
                  </a:cubicBezTo>
                  <a:cubicBezTo>
                    <a:pt x="937" y="2803"/>
                    <a:pt x="3277" y="2381"/>
                    <a:pt x="6031" y="1746"/>
                  </a:cubicBezTo>
                  <a:cubicBezTo>
                    <a:pt x="9296" y="998"/>
                    <a:pt x="11909" y="233"/>
                    <a:pt x="11867" y="45"/>
                  </a:cubicBezTo>
                  <a:cubicBezTo>
                    <a:pt x="11860" y="15"/>
                    <a:pt x="11788" y="0"/>
                    <a:pt x="11659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7"/>
            <p:cNvSpPr/>
            <p:nvPr/>
          </p:nvSpPr>
          <p:spPr>
            <a:xfrm>
              <a:off x="5787903" y="4207860"/>
              <a:ext cx="472147" cy="728435"/>
            </a:xfrm>
            <a:custGeom>
              <a:rect b="b" l="l" r="r" t="t"/>
              <a:pathLst>
                <a:path extrusionOk="0" h="8126" w="5267">
                  <a:moveTo>
                    <a:pt x="2007" y="1"/>
                  </a:moveTo>
                  <a:lnTo>
                    <a:pt x="1" y="201"/>
                  </a:lnTo>
                  <a:lnTo>
                    <a:pt x="5266" y="812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454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7"/>
            <p:cNvSpPr/>
            <p:nvPr/>
          </p:nvSpPr>
          <p:spPr>
            <a:xfrm>
              <a:off x="8361163" y="5111181"/>
              <a:ext cx="95380" cy="80499"/>
            </a:xfrm>
            <a:custGeom>
              <a:rect b="b" l="l" r="r" t="t"/>
              <a:pathLst>
                <a:path extrusionOk="0" h="898" w="1064">
                  <a:moveTo>
                    <a:pt x="503" y="1"/>
                  </a:moveTo>
                  <a:cubicBezTo>
                    <a:pt x="468" y="1"/>
                    <a:pt x="432" y="5"/>
                    <a:pt x="395" y="14"/>
                  </a:cubicBezTo>
                  <a:cubicBezTo>
                    <a:pt x="154" y="67"/>
                    <a:pt x="1" y="308"/>
                    <a:pt x="60" y="550"/>
                  </a:cubicBezTo>
                  <a:cubicBezTo>
                    <a:pt x="110" y="773"/>
                    <a:pt x="302" y="897"/>
                    <a:pt x="495" y="897"/>
                  </a:cubicBezTo>
                  <a:cubicBezTo>
                    <a:pt x="638" y="897"/>
                    <a:pt x="782" y="830"/>
                    <a:pt x="872" y="685"/>
                  </a:cubicBezTo>
                  <a:cubicBezTo>
                    <a:pt x="1063" y="381"/>
                    <a:pt x="836" y="1"/>
                    <a:pt x="50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7"/>
            <p:cNvSpPr/>
            <p:nvPr/>
          </p:nvSpPr>
          <p:spPr>
            <a:xfrm>
              <a:off x="8180803" y="5152506"/>
              <a:ext cx="95380" cy="80409"/>
            </a:xfrm>
            <a:custGeom>
              <a:rect b="b" l="l" r="r" t="t"/>
              <a:pathLst>
                <a:path extrusionOk="0" h="897" w="1064">
                  <a:moveTo>
                    <a:pt x="498" y="0"/>
                  </a:moveTo>
                  <a:cubicBezTo>
                    <a:pt x="465" y="0"/>
                    <a:pt x="430" y="4"/>
                    <a:pt x="395" y="12"/>
                  </a:cubicBezTo>
                  <a:cubicBezTo>
                    <a:pt x="154" y="65"/>
                    <a:pt x="1" y="306"/>
                    <a:pt x="59" y="547"/>
                  </a:cubicBezTo>
                  <a:cubicBezTo>
                    <a:pt x="110" y="772"/>
                    <a:pt x="303" y="896"/>
                    <a:pt x="498" y="896"/>
                  </a:cubicBezTo>
                  <a:cubicBezTo>
                    <a:pt x="639" y="896"/>
                    <a:pt x="782" y="830"/>
                    <a:pt x="871" y="689"/>
                  </a:cubicBezTo>
                  <a:cubicBezTo>
                    <a:pt x="1064" y="378"/>
                    <a:pt x="833" y="0"/>
                    <a:pt x="498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7"/>
            <p:cNvSpPr/>
            <p:nvPr/>
          </p:nvSpPr>
          <p:spPr>
            <a:xfrm>
              <a:off x="10246690" y="4114722"/>
              <a:ext cx="148807" cy="248130"/>
            </a:xfrm>
            <a:custGeom>
              <a:rect b="b" l="l" r="r" t="t"/>
              <a:pathLst>
                <a:path extrusionOk="0" h="2768" w="1660">
                  <a:moveTo>
                    <a:pt x="980" y="0"/>
                  </a:moveTo>
                  <a:cubicBezTo>
                    <a:pt x="970" y="0"/>
                    <a:pt x="959" y="2"/>
                    <a:pt x="948" y="4"/>
                  </a:cubicBezTo>
                  <a:lnTo>
                    <a:pt x="124" y="192"/>
                  </a:lnTo>
                  <a:cubicBezTo>
                    <a:pt x="48" y="210"/>
                    <a:pt x="1" y="287"/>
                    <a:pt x="18" y="363"/>
                  </a:cubicBezTo>
                  <a:lnTo>
                    <a:pt x="548" y="2658"/>
                  </a:lnTo>
                  <a:cubicBezTo>
                    <a:pt x="563" y="2723"/>
                    <a:pt x="622" y="2767"/>
                    <a:pt x="686" y="2767"/>
                  </a:cubicBezTo>
                  <a:cubicBezTo>
                    <a:pt x="697" y="2767"/>
                    <a:pt x="708" y="2766"/>
                    <a:pt x="719" y="2764"/>
                  </a:cubicBezTo>
                  <a:lnTo>
                    <a:pt x="1536" y="2575"/>
                  </a:lnTo>
                  <a:cubicBezTo>
                    <a:pt x="1613" y="2558"/>
                    <a:pt x="1660" y="2481"/>
                    <a:pt x="1642" y="2405"/>
                  </a:cubicBezTo>
                  <a:lnTo>
                    <a:pt x="1119" y="110"/>
                  </a:lnTo>
                  <a:cubicBezTo>
                    <a:pt x="1103" y="44"/>
                    <a:pt x="1045" y="0"/>
                    <a:pt x="980" y="0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7"/>
            <p:cNvSpPr/>
            <p:nvPr/>
          </p:nvSpPr>
          <p:spPr>
            <a:xfrm>
              <a:off x="9728291" y="4437343"/>
              <a:ext cx="481022" cy="162522"/>
            </a:xfrm>
            <a:custGeom>
              <a:rect b="b" l="l" r="r" t="t"/>
              <a:pathLst>
                <a:path extrusionOk="0" h="1813" w="5366">
                  <a:moveTo>
                    <a:pt x="4784" y="0"/>
                  </a:moveTo>
                  <a:cubicBezTo>
                    <a:pt x="4748" y="0"/>
                    <a:pt x="4719" y="6"/>
                    <a:pt x="4689" y="12"/>
                  </a:cubicBezTo>
                  <a:lnTo>
                    <a:pt x="488" y="977"/>
                  </a:lnTo>
                  <a:cubicBezTo>
                    <a:pt x="0" y="1089"/>
                    <a:pt x="83" y="1812"/>
                    <a:pt x="583" y="1812"/>
                  </a:cubicBezTo>
                  <a:cubicBezTo>
                    <a:pt x="618" y="1812"/>
                    <a:pt x="647" y="1806"/>
                    <a:pt x="677" y="1800"/>
                  </a:cubicBezTo>
                  <a:lnTo>
                    <a:pt x="4878" y="836"/>
                  </a:lnTo>
                  <a:cubicBezTo>
                    <a:pt x="5366" y="724"/>
                    <a:pt x="5284" y="0"/>
                    <a:pt x="4784" y="0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7"/>
            <p:cNvSpPr/>
            <p:nvPr/>
          </p:nvSpPr>
          <p:spPr>
            <a:xfrm>
              <a:off x="7296845" y="4995274"/>
              <a:ext cx="481111" cy="162611"/>
            </a:xfrm>
            <a:custGeom>
              <a:rect b="b" l="l" r="r" t="t"/>
              <a:pathLst>
                <a:path extrusionOk="0" h="1814" w="5367">
                  <a:moveTo>
                    <a:pt x="4784" y="1"/>
                  </a:moveTo>
                  <a:cubicBezTo>
                    <a:pt x="4749" y="1"/>
                    <a:pt x="4719" y="7"/>
                    <a:pt x="4690" y="13"/>
                  </a:cubicBezTo>
                  <a:lnTo>
                    <a:pt x="489" y="978"/>
                  </a:lnTo>
                  <a:cubicBezTo>
                    <a:pt x="1" y="1089"/>
                    <a:pt x="83" y="1813"/>
                    <a:pt x="583" y="1813"/>
                  </a:cubicBezTo>
                  <a:cubicBezTo>
                    <a:pt x="618" y="1813"/>
                    <a:pt x="648" y="1807"/>
                    <a:pt x="677" y="1801"/>
                  </a:cubicBezTo>
                  <a:lnTo>
                    <a:pt x="4878" y="842"/>
                  </a:lnTo>
                  <a:cubicBezTo>
                    <a:pt x="5366" y="725"/>
                    <a:pt x="5284" y="1"/>
                    <a:pt x="4784" y="1"/>
                  </a:cubicBezTo>
                  <a:close/>
                </a:path>
              </a:pathLst>
            </a:custGeom>
            <a:solidFill>
              <a:srgbClr val="EA55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38"/>
          <p:cNvSpPr/>
          <p:nvPr/>
        </p:nvSpPr>
        <p:spPr>
          <a:xfrm flipH="1" rot="10800000">
            <a:off x="-771100" y="3837"/>
            <a:ext cx="3369543" cy="1771621"/>
          </a:xfrm>
          <a:custGeom>
            <a:rect b="b" l="l" r="r" t="t"/>
            <a:pathLst>
              <a:path extrusionOk="0" h="42899" w="81587">
                <a:moveTo>
                  <a:pt x="8491" y="0"/>
                </a:moveTo>
                <a:cubicBezTo>
                  <a:pt x="8327" y="0"/>
                  <a:pt x="8162" y="5"/>
                  <a:pt x="7997" y="14"/>
                </a:cubicBezTo>
                <a:cubicBezTo>
                  <a:pt x="3515" y="273"/>
                  <a:pt x="0" y="3992"/>
                  <a:pt x="0" y="8488"/>
                </a:cubicBezTo>
                <a:lnTo>
                  <a:pt x="0" y="42899"/>
                </a:lnTo>
                <a:lnTo>
                  <a:pt x="76396" y="42899"/>
                </a:lnTo>
                <a:cubicBezTo>
                  <a:pt x="79271" y="42899"/>
                  <a:pt x="81586" y="40569"/>
                  <a:pt x="81586" y="37708"/>
                </a:cubicBezTo>
                <a:cubicBezTo>
                  <a:pt x="81586" y="34834"/>
                  <a:pt x="79257" y="32518"/>
                  <a:pt x="76396" y="32518"/>
                </a:cubicBezTo>
                <a:cubicBezTo>
                  <a:pt x="76287" y="32518"/>
                  <a:pt x="76178" y="32518"/>
                  <a:pt x="76083" y="32532"/>
                </a:cubicBezTo>
                <a:cubicBezTo>
                  <a:pt x="75252" y="29753"/>
                  <a:pt x="72922" y="27696"/>
                  <a:pt x="70062" y="27219"/>
                </a:cubicBezTo>
                <a:cubicBezTo>
                  <a:pt x="69355" y="24721"/>
                  <a:pt x="67113" y="23227"/>
                  <a:pt x="64783" y="23227"/>
                </a:cubicBezTo>
                <a:cubicBezTo>
                  <a:pt x="63657" y="23227"/>
                  <a:pt x="62510" y="23576"/>
                  <a:pt x="61507" y="24331"/>
                </a:cubicBezTo>
                <a:cubicBezTo>
                  <a:pt x="61207" y="24127"/>
                  <a:pt x="60894" y="23950"/>
                  <a:pt x="60580" y="23786"/>
                </a:cubicBezTo>
                <a:cubicBezTo>
                  <a:pt x="59327" y="22424"/>
                  <a:pt x="57610" y="21606"/>
                  <a:pt x="55771" y="21484"/>
                </a:cubicBezTo>
                <a:cubicBezTo>
                  <a:pt x="55826" y="21171"/>
                  <a:pt x="55867" y="20857"/>
                  <a:pt x="55894" y="20544"/>
                </a:cubicBezTo>
                <a:cubicBezTo>
                  <a:pt x="55908" y="20380"/>
                  <a:pt x="55908" y="20217"/>
                  <a:pt x="55908" y="20053"/>
                </a:cubicBezTo>
                <a:cubicBezTo>
                  <a:pt x="55908" y="17111"/>
                  <a:pt x="54150" y="14441"/>
                  <a:pt x="51439" y="13283"/>
                </a:cubicBezTo>
                <a:cubicBezTo>
                  <a:pt x="50507" y="12883"/>
                  <a:pt x="49520" y="12687"/>
                  <a:pt x="48540" y="12687"/>
                </a:cubicBezTo>
                <a:cubicBezTo>
                  <a:pt x="46686" y="12687"/>
                  <a:pt x="44856" y="13386"/>
                  <a:pt x="43456" y="14713"/>
                </a:cubicBezTo>
                <a:cubicBezTo>
                  <a:pt x="43211" y="14945"/>
                  <a:pt x="42980" y="15204"/>
                  <a:pt x="42762" y="15476"/>
                </a:cubicBezTo>
                <a:cubicBezTo>
                  <a:pt x="42653" y="15299"/>
                  <a:pt x="42530" y="15122"/>
                  <a:pt x="42408" y="14959"/>
                </a:cubicBezTo>
                <a:cubicBezTo>
                  <a:pt x="41726" y="14059"/>
                  <a:pt x="40827" y="13365"/>
                  <a:pt x="39792" y="12942"/>
                </a:cubicBezTo>
                <a:cubicBezTo>
                  <a:pt x="39288" y="12724"/>
                  <a:pt x="38743" y="12588"/>
                  <a:pt x="38198" y="12520"/>
                </a:cubicBezTo>
                <a:cubicBezTo>
                  <a:pt x="37914" y="12481"/>
                  <a:pt x="37629" y="12461"/>
                  <a:pt x="37346" y="12461"/>
                </a:cubicBezTo>
                <a:cubicBezTo>
                  <a:pt x="36458" y="12461"/>
                  <a:pt x="35581" y="12653"/>
                  <a:pt x="34765" y="13024"/>
                </a:cubicBezTo>
                <a:cubicBezTo>
                  <a:pt x="34397" y="12697"/>
                  <a:pt x="33989" y="12398"/>
                  <a:pt x="33580" y="12139"/>
                </a:cubicBezTo>
                <a:cubicBezTo>
                  <a:pt x="33171" y="11907"/>
                  <a:pt x="32749" y="11689"/>
                  <a:pt x="32313" y="11512"/>
                </a:cubicBezTo>
                <a:cubicBezTo>
                  <a:pt x="31278" y="11099"/>
                  <a:pt x="30186" y="10895"/>
                  <a:pt x="29099" y="10895"/>
                </a:cubicBezTo>
                <a:cubicBezTo>
                  <a:pt x="27424" y="10895"/>
                  <a:pt x="25759" y="11379"/>
                  <a:pt x="24330" y="12329"/>
                </a:cubicBezTo>
                <a:cubicBezTo>
                  <a:pt x="24289" y="9428"/>
                  <a:pt x="21933" y="7085"/>
                  <a:pt x="19031" y="7085"/>
                </a:cubicBezTo>
                <a:cubicBezTo>
                  <a:pt x="18295" y="7085"/>
                  <a:pt x="17573" y="7235"/>
                  <a:pt x="16906" y="7521"/>
                </a:cubicBezTo>
                <a:cubicBezTo>
                  <a:pt x="16420" y="3217"/>
                  <a:pt x="12776" y="0"/>
                  <a:pt x="84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38"/>
          <p:cNvSpPr txBox="1"/>
          <p:nvPr>
            <p:ph type="title"/>
          </p:nvPr>
        </p:nvSpPr>
        <p:spPr>
          <a:xfrm>
            <a:off x="630950" y="1713329"/>
            <a:ext cx="2749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271" name="Google Shape;1271;p138"/>
          <p:cNvSpPr txBox="1"/>
          <p:nvPr>
            <p:ph idx="1" type="subTitle"/>
          </p:nvPr>
        </p:nvSpPr>
        <p:spPr>
          <a:xfrm>
            <a:off x="630950" y="2834725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Any questions?</a:t>
            </a:r>
            <a:endParaRPr/>
          </a:p>
        </p:txBody>
      </p:sp>
      <p:grpSp>
        <p:nvGrpSpPr>
          <p:cNvPr id="1272" name="Google Shape;1272;p138"/>
          <p:cNvGrpSpPr/>
          <p:nvPr/>
        </p:nvGrpSpPr>
        <p:grpSpPr>
          <a:xfrm>
            <a:off x="3512825" y="0"/>
            <a:ext cx="7141466" cy="4291605"/>
            <a:chOff x="3512825" y="0"/>
            <a:chExt cx="7141466" cy="4291605"/>
          </a:xfrm>
        </p:grpSpPr>
        <p:sp>
          <p:nvSpPr>
            <p:cNvPr id="1273" name="Google Shape;1273;p138"/>
            <p:cNvSpPr/>
            <p:nvPr/>
          </p:nvSpPr>
          <p:spPr>
            <a:xfrm>
              <a:off x="3928750" y="65950"/>
              <a:ext cx="5419133" cy="4225655"/>
            </a:xfrm>
            <a:custGeom>
              <a:rect b="b" l="l" r="r" t="t"/>
              <a:pathLst>
                <a:path extrusionOk="0" h="57036" w="68236">
                  <a:moveTo>
                    <a:pt x="43484" y="0"/>
                  </a:moveTo>
                  <a:cubicBezTo>
                    <a:pt x="42409" y="0"/>
                    <a:pt x="41298" y="75"/>
                    <a:pt x="40151" y="233"/>
                  </a:cubicBezTo>
                  <a:cubicBezTo>
                    <a:pt x="28284" y="1867"/>
                    <a:pt x="27156" y="9955"/>
                    <a:pt x="14048" y="13005"/>
                  </a:cubicBezTo>
                  <a:cubicBezTo>
                    <a:pt x="2745" y="15632"/>
                    <a:pt x="0" y="22498"/>
                    <a:pt x="0" y="30686"/>
                  </a:cubicBezTo>
                  <a:cubicBezTo>
                    <a:pt x="0" y="41019"/>
                    <a:pt x="9358" y="49395"/>
                    <a:pt x="20902" y="49395"/>
                  </a:cubicBezTo>
                  <a:cubicBezTo>
                    <a:pt x="21519" y="49395"/>
                    <a:pt x="22136" y="49371"/>
                    <a:pt x="22741" y="49324"/>
                  </a:cubicBezTo>
                  <a:cubicBezTo>
                    <a:pt x="23189" y="49289"/>
                    <a:pt x="23636" y="49272"/>
                    <a:pt x="24082" y="49272"/>
                  </a:cubicBezTo>
                  <a:cubicBezTo>
                    <a:pt x="27919" y="49272"/>
                    <a:pt x="31648" y="50549"/>
                    <a:pt x="34750" y="52851"/>
                  </a:cubicBezTo>
                  <a:cubicBezTo>
                    <a:pt x="38276" y="55472"/>
                    <a:pt x="42732" y="57036"/>
                    <a:pt x="47587" y="57036"/>
                  </a:cubicBezTo>
                  <a:cubicBezTo>
                    <a:pt x="58990" y="57036"/>
                    <a:pt x="68236" y="48395"/>
                    <a:pt x="68236" y="37739"/>
                  </a:cubicBezTo>
                  <a:cubicBezTo>
                    <a:pt x="68236" y="34588"/>
                    <a:pt x="67419" y="31497"/>
                    <a:pt x="65867" y="28758"/>
                  </a:cubicBezTo>
                  <a:cubicBezTo>
                    <a:pt x="64215" y="25825"/>
                    <a:pt x="63463" y="22486"/>
                    <a:pt x="63545" y="19118"/>
                  </a:cubicBezTo>
                  <a:cubicBezTo>
                    <a:pt x="63545" y="19012"/>
                    <a:pt x="63551" y="18906"/>
                    <a:pt x="63551" y="18801"/>
                  </a:cubicBezTo>
                  <a:cubicBezTo>
                    <a:pt x="63551" y="10136"/>
                    <a:pt x="55981" y="0"/>
                    <a:pt x="43484" y="0"/>
                  </a:cubicBezTo>
                  <a:close/>
                </a:path>
              </a:pathLst>
            </a:custGeom>
            <a:solidFill>
              <a:srgbClr val="87B7FF">
                <a:alpha val="41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8"/>
            <p:cNvSpPr/>
            <p:nvPr/>
          </p:nvSpPr>
          <p:spPr>
            <a:xfrm>
              <a:off x="7039336" y="2911948"/>
              <a:ext cx="77125" cy="243970"/>
            </a:xfrm>
            <a:custGeom>
              <a:rect b="b" l="l" r="r" t="t"/>
              <a:pathLst>
                <a:path extrusionOk="0" h="3293" w="1041">
                  <a:moveTo>
                    <a:pt x="0" y="1"/>
                  </a:moveTo>
                  <a:lnTo>
                    <a:pt x="0" y="3292"/>
                  </a:lnTo>
                  <a:lnTo>
                    <a:pt x="1041" y="3292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8"/>
            <p:cNvSpPr/>
            <p:nvPr/>
          </p:nvSpPr>
          <p:spPr>
            <a:xfrm>
              <a:off x="6907830" y="3141472"/>
              <a:ext cx="340136" cy="58011"/>
            </a:xfrm>
            <a:custGeom>
              <a:rect b="b" l="l" r="r" t="t"/>
              <a:pathLst>
                <a:path extrusionOk="0" h="783" w="4591">
                  <a:moveTo>
                    <a:pt x="0" y="0"/>
                  </a:moveTo>
                  <a:lnTo>
                    <a:pt x="0" y="782"/>
                  </a:lnTo>
                  <a:lnTo>
                    <a:pt x="4591" y="782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8"/>
            <p:cNvSpPr/>
            <p:nvPr/>
          </p:nvSpPr>
          <p:spPr>
            <a:xfrm>
              <a:off x="6768471" y="2996926"/>
              <a:ext cx="172920" cy="346211"/>
            </a:xfrm>
            <a:custGeom>
              <a:rect b="b" l="l" r="r" t="t"/>
              <a:pathLst>
                <a:path extrusionOk="0" h="4673" w="2334">
                  <a:moveTo>
                    <a:pt x="441" y="0"/>
                  </a:moveTo>
                  <a:cubicBezTo>
                    <a:pt x="194" y="0"/>
                    <a:pt x="0" y="200"/>
                    <a:pt x="0" y="441"/>
                  </a:cubicBezTo>
                  <a:lnTo>
                    <a:pt x="0" y="4232"/>
                  </a:lnTo>
                  <a:cubicBezTo>
                    <a:pt x="0" y="4479"/>
                    <a:pt x="194" y="4673"/>
                    <a:pt x="441" y="4673"/>
                  </a:cubicBezTo>
                  <a:lnTo>
                    <a:pt x="1893" y="4673"/>
                  </a:lnTo>
                  <a:cubicBezTo>
                    <a:pt x="2140" y="4673"/>
                    <a:pt x="2334" y="4479"/>
                    <a:pt x="2334" y="4232"/>
                  </a:cubicBezTo>
                  <a:lnTo>
                    <a:pt x="2334" y="441"/>
                  </a:lnTo>
                  <a:cubicBezTo>
                    <a:pt x="2334" y="200"/>
                    <a:pt x="2140" y="0"/>
                    <a:pt x="189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38"/>
            <p:cNvSpPr/>
            <p:nvPr/>
          </p:nvSpPr>
          <p:spPr>
            <a:xfrm>
              <a:off x="7214406" y="2997297"/>
              <a:ext cx="172920" cy="345840"/>
            </a:xfrm>
            <a:custGeom>
              <a:rect b="b" l="l" r="r" t="t"/>
              <a:pathLst>
                <a:path extrusionOk="0" h="4668" w="2334">
                  <a:moveTo>
                    <a:pt x="441" y="1"/>
                  </a:moveTo>
                  <a:cubicBezTo>
                    <a:pt x="194" y="1"/>
                    <a:pt x="0" y="201"/>
                    <a:pt x="0" y="442"/>
                  </a:cubicBezTo>
                  <a:lnTo>
                    <a:pt x="0" y="4233"/>
                  </a:lnTo>
                  <a:cubicBezTo>
                    <a:pt x="0" y="4474"/>
                    <a:pt x="194" y="4668"/>
                    <a:pt x="441" y="4668"/>
                  </a:cubicBezTo>
                  <a:lnTo>
                    <a:pt x="1893" y="4668"/>
                  </a:lnTo>
                  <a:cubicBezTo>
                    <a:pt x="2134" y="4668"/>
                    <a:pt x="2334" y="4474"/>
                    <a:pt x="2334" y="4233"/>
                  </a:cubicBezTo>
                  <a:lnTo>
                    <a:pt x="2334" y="442"/>
                  </a:lnTo>
                  <a:cubicBezTo>
                    <a:pt x="2334" y="201"/>
                    <a:pt x="2134" y="1"/>
                    <a:pt x="1893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8"/>
            <p:cNvSpPr/>
            <p:nvPr/>
          </p:nvSpPr>
          <p:spPr>
            <a:xfrm>
              <a:off x="7619815" y="1959178"/>
              <a:ext cx="3034476" cy="689829"/>
            </a:xfrm>
            <a:custGeom>
              <a:rect b="b" l="l" r="r" t="t"/>
              <a:pathLst>
                <a:path extrusionOk="0" h="9311" w="40958">
                  <a:moveTo>
                    <a:pt x="3751" y="0"/>
                  </a:moveTo>
                  <a:lnTo>
                    <a:pt x="2363" y="3450"/>
                  </a:lnTo>
                  <a:lnTo>
                    <a:pt x="0" y="9311"/>
                  </a:lnTo>
                  <a:cubicBezTo>
                    <a:pt x="0" y="9311"/>
                    <a:pt x="40957" y="4121"/>
                    <a:pt x="40892" y="3797"/>
                  </a:cubicBezTo>
                  <a:lnTo>
                    <a:pt x="40892" y="3791"/>
                  </a:lnTo>
                  <a:cubicBezTo>
                    <a:pt x="40863" y="3668"/>
                    <a:pt x="40822" y="3545"/>
                    <a:pt x="40781" y="3427"/>
                  </a:cubicBezTo>
                  <a:cubicBezTo>
                    <a:pt x="40599" y="2957"/>
                    <a:pt x="40222" y="2298"/>
                    <a:pt x="39588" y="2298"/>
                  </a:cubicBezTo>
                  <a:cubicBezTo>
                    <a:pt x="38741" y="2298"/>
                    <a:pt x="3751" y="0"/>
                    <a:pt x="3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8"/>
            <p:cNvSpPr/>
            <p:nvPr/>
          </p:nvSpPr>
          <p:spPr>
            <a:xfrm>
              <a:off x="7619815" y="2148325"/>
              <a:ext cx="3034476" cy="500683"/>
            </a:xfrm>
            <a:custGeom>
              <a:rect b="b" l="l" r="r" t="t"/>
              <a:pathLst>
                <a:path extrusionOk="0" h="6758" w="40958">
                  <a:moveTo>
                    <a:pt x="39600" y="0"/>
                  </a:moveTo>
                  <a:cubicBezTo>
                    <a:pt x="39571" y="0"/>
                    <a:pt x="39541" y="1"/>
                    <a:pt x="39511" y="4"/>
                  </a:cubicBezTo>
                  <a:cubicBezTo>
                    <a:pt x="38712" y="75"/>
                    <a:pt x="9528" y="733"/>
                    <a:pt x="2363" y="897"/>
                  </a:cubicBezTo>
                  <a:lnTo>
                    <a:pt x="0" y="6758"/>
                  </a:lnTo>
                  <a:cubicBezTo>
                    <a:pt x="0" y="6758"/>
                    <a:pt x="40957" y="1568"/>
                    <a:pt x="40892" y="1244"/>
                  </a:cubicBezTo>
                  <a:lnTo>
                    <a:pt x="40892" y="1238"/>
                  </a:lnTo>
                  <a:cubicBezTo>
                    <a:pt x="40863" y="1115"/>
                    <a:pt x="40822" y="992"/>
                    <a:pt x="40781" y="874"/>
                  </a:cubicBezTo>
                  <a:cubicBezTo>
                    <a:pt x="40530" y="450"/>
                    <a:pt x="40136" y="0"/>
                    <a:pt x="39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8"/>
            <p:cNvSpPr/>
            <p:nvPr/>
          </p:nvSpPr>
          <p:spPr>
            <a:xfrm>
              <a:off x="8817817" y="2129432"/>
              <a:ext cx="983363" cy="946171"/>
            </a:xfrm>
            <a:custGeom>
              <a:rect b="b" l="l" r="r" t="t"/>
              <a:pathLst>
                <a:path extrusionOk="0" h="12771" w="13273">
                  <a:moveTo>
                    <a:pt x="6889" y="0"/>
                  </a:moveTo>
                  <a:cubicBezTo>
                    <a:pt x="4309" y="0"/>
                    <a:pt x="1975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2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8"/>
            <p:cNvSpPr/>
            <p:nvPr/>
          </p:nvSpPr>
          <p:spPr>
            <a:xfrm>
              <a:off x="8868789" y="2223524"/>
              <a:ext cx="885346" cy="852154"/>
            </a:xfrm>
            <a:custGeom>
              <a:rect b="b" l="l" r="r" t="t"/>
              <a:pathLst>
                <a:path extrusionOk="0" h="11502" w="11950">
                  <a:moveTo>
                    <a:pt x="6201" y="0"/>
                  </a:moveTo>
                  <a:cubicBezTo>
                    <a:pt x="3874" y="0"/>
                    <a:pt x="1781" y="1399"/>
                    <a:pt x="888" y="3550"/>
                  </a:cubicBezTo>
                  <a:cubicBezTo>
                    <a:pt x="0" y="5702"/>
                    <a:pt x="488" y="8170"/>
                    <a:pt x="2134" y="9816"/>
                  </a:cubicBezTo>
                  <a:cubicBezTo>
                    <a:pt x="3234" y="10916"/>
                    <a:pt x="4705" y="11502"/>
                    <a:pt x="6201" y="11502"/>
                  </a:cubicBezTo>
                  <a:cubicBezTo>
                    <a:pt x="6942" y="11502"/>
                    <a:pt x="7689" y="11358"/>
                    <a:pt x="8399" y="11062"/>
                  </a:cubicBezTo>
                  <a:cubicBezTo>
                    <a:pt x="10551" y="10175"/>
                    <a:pt x="11950" y="8076"/>
                    <a:pt x="11950" y="5749"/>
                  </a:cubicBezTo>
                  <a:cubicBezTo>
                    <a:pt x="11950" y="2575"/>
                    <a:pt x="9375" y="0"/>
                    <a:pt x="6201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8"/>
            <p:cNvSpPr/>
            <p:nvPr/>
          </p:nvSpPr>
          <p:spPr>
            <a:xfrm>
              <a:off x="8985033" y="2259234"/>
              <a:ext cx="686347" cy="686791"/>
            </a:xfrm>
            <a:custGeom>
              <a:rect b="b" l="l" r="r" t="t"/>
              <a:pathLst>
                <a:path extrusionOk="0" h="9270" w="9264">
                  <a:moveTo>
                    <a:pt x="4632" y="0"/>
                  </a:moveTo>
                  <a:cubicBezTo>
                    <a:pt x="4544" y="0"/>
                    <a:pt x="4456" y="6"/>
                    <a:pt x="4368" y="12"/>
                  </a:cubicBezTo>
                  <a:cubicBezTo>
                    <a:pt x="3457" y="59"/>
                    <a:pt x="2581" y="376"/>
                    <a:pt x="1852" y="929"/>
                  </a:cubicBezTo>
                  <a:cubicBezTo>
                    <a:pt x="1717" y="1029"/>
                    <a:pt x="1582" y="1140"/>
                    <a:pt x="1458" y="1258"/>
                  </a:cubicBezTo>
                  <a:cubicBezTo>
                    <a:pt x="1194" y="1511"/>
                    <a:pt x="953" y="1793"/>
                    <a:pt x="753" y="2104"/>
                  </a:cubicBezTo>
                  <a:cubicBezTo>
                    <a:pt x="659" y="2245"/>
                    <a:pt x="571" y="2392"/>
                    <a:pt x="494" y="2551"/>
                  </a:cubicBezTo>
                  <a:cubicBezTo>
                    <a:pt x="330" y="2874"/>
                    <a:pt x="200" y="3221"/>
                    <a:pt x="118" y="3580"/>
                  </a:cubicBezTo>
                  <a:cubicBezTo>
                    <a:pt x="83" y="3750"/>
                    <a:pt x="53" y="3921"/>
                    <a:pt x="36" y="4091"/>
                  </a:cubicBezTo>
                  <a:cubicBezTo>
                    <a:pt x="12" y="4273"/>
                    <a:pt x="0" y="4455"/>
                    <a:pt x="0" y="4638"/>
                  </a:cubicBezTo>
                  <a:cubicBezTo>
                    <a:pt x="0" y="4820"/>
                    <a:pt x="12" y="5008"/>
                    <a:pt x="36" y="5190"/>
                  </a:cubicBezTo>
                  <a:cubicBezTo>
                    <a:pt x="53" y="5361"/>
                    <a:pt x="83" y="5531"/>
                    <a:pt x="124" y="5696"/>
                  </a:cubicBezTo>
                  <a:cubicBezTo>
                    <a:pt x="206" y="6054"/>
                    <a:pt x="330" y="6401"/>
                    <a:pt x="500" y="6724"/>
                  </a:cubicBezTo>
                  <a:cubicBezTo>
                    <a:pt x="576" y="6883"/>
                    <a:pt x="665" y="7030"/>
                    <a:pt x="759" y="7171"/>
                  </a:cubicBezTo>
                  <a:cubicBezTo>
                    <a:pt x="959" y="7482"/>
                    <a:pt x="1194" y="7765"/>
                    <a:pt x="1464" y="8011"/>
                  </a:cubicBezTo>
                  <a:cubicBezTo>
                    <a:pt x="1587" y="8135"/>
                    <a:pt x="1723" y="8247"/>
                    <a:pt x="1858" y="8346"/>
                  </a:cubicBezTo>
                  <a:cubicBezTo>
                    <a:pt x="2152" y="8570"/>
                    <a:pt x="2475" y="8752"/>
                    <a:pt x="2810" y="8893"/>
                  </a:cubicBezTo>
                  <a:cubicBezTo>
                    <a:pt x="2969" y="8964"/>
                    <a:pt x="3133" y="9022"/>
                    <a:pt x="3298" y="9069"/>
                  </a:cubicBezTo>
                  <a:cubicBezTo>
                    <a:pt x="3651" y="9181"/>
                    <a:pt x="4009" y="9240"/>
                    <a:pt x="4374" y="9263"/>
                  </a:cubicBezTo>
                  <a:cubicBezTo>
                    <a:pt x="4462" y="9269"/>
                    <a:pt x="4544" y="9269"/>
                    <a:pt x="4632" y="9269"/>
                  </a:cubicBezTo>
                  <a:cubicBezTo>
                    <a:pt x="4720" y="9269"/>
                    <a:pt x="4808" y="9269"/>
                    <a:pt x="4897" y="9263"/>
                  </a:cubicBezTo>
                  <a:cubicBezTo>
                    <a:pt x="5261" y="9240"/>
                    <a:pt x="5620" y="9175"/>
                    <a:pt x="5972" y="9069"/>
                  </a:cubicBezTo>
                  <a:cubicBezTo>
                    <a:pt x="6137" y="9022"/>
                    <a:pt x="6301" y="8964"/>
                    <a:pt x="6460" y="8893"/>
                  </a:cubicBezTo>
                  <a:cubicBezTo>
                    <a:pt x="6795" y="8746"/>
                    <a:pt x="7118" y="8564"/>
                    <a:pt x="7412" y="8341"/>
                  </a:cubicBezTo>
                  <a:cubicBezTo>
                    <a:pt x="7548" y="8241"/>
                    <a:pt x="7677" y="8129"/>
                    <a:pt x="7806" y="8011"/>
                  </a:cubicBezTo>
                  <a:cubicBezTo>
                    <a:pt x="8071" y="7759"/>
                    <a:pt x="8312" y="7477"/>
                    <a:pt x="8506" y="7165"/>
                  </a:cubicBezTo>
                  <a:cubicBezTo>
                    <a:pt x="8606" y="7024"/>
                    <a:pt x="8694" y="6877"/>
                    <a:pt x="8770" y="6718"/>
                  </a:cubicBezTo>
                  <a:cubicBezTo>
                    <a:pt x="9011" y="6236"/>
                    <a:pt x="9170" y="5713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cubicBezTo>
                    <a:pt x="9264" y="4450"/>
                    <a:pt x="9252" y="4261"/>
                    <a:pt x="9234" y="4079"/>
                  </a:cubicBezTo>
                  <a:cubicBezTo>
                    <a:pt x="9211" y="3909"/>
                    <a:pt x="9182" y="3738"/>
                    <a:pt x="9140" y="3574"/>
                  </a:cubicBezTo>
                  <a:cubicBezTo>
                    <a:pt x="9058" y="3215"/>
                    <a:pt x="8935" y="2868"/>
                    <a:pt x="8764" y="2545"/>
                  </a:cubicBezTo>
                  <a:cubicBezTo>
                    <a:pt x="8523" y="2063"/>
                    <a:pt x="8194" y="1628"/>
                    <a:pt x="7800" y="1258"/>
                  </a:cubicBezTo>
                  <a:cubicBezTo>
                    <a:pt x="7677" y="1134"/>
                    <a:pt x="7542" y="1023"/>
                    <a:pt x="7406" y="923"/>
                  </a:cubicBezTo>
                  <a:cubicBezTo>
                    <a:pt x="7113" y="705"/>
                    <a:pt x="6789" y="517"/>
                    <a:pt x="6454" y="376"/>
                  </a:cubicBezTo>
                  <a:cubicBezTo>
                    <a:pt x="6296" y="306"/>
                    <a:pt x="6137" y="247"/>
                    <a:pt x="5972" y="200"/>
                  </a:cubicBezTo>
                  <a:cubicBezTo>
                    <a:pt x="5620" y="94"/>
                    <a:pt x="5255" y="29"/>
                    <a:pt x="4891" y="12"/>
                  </a:cubicBezTo>
                  <a:cubicBezTo>
                    <a:pt x="4803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8"/>
            <p:cNvSpPr/>
            <p:nvPr/>
          </p:nvSpPr>
          <p:spPr>
            <a:xfrm>
              <a:off x="9312057" y="2317986"/>
              <a:ext cx="31858" cy="284422"/>
            </a:xfrm>
            <a:custGeom>
              <a:rect b="b" l="l" r="r" t="t"/>
              <a:pathLst>
                <a:path extrusionOk="0" h="3839" w="43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89" y="24"/>
                    <a:pt x="148" y="6"/>
                    <a:pt x="7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8"/>
            <p:cNvSpPr/>
            <p:nvPr/>
          </p:nvSpPr>
          <p:spPr>
            <a:xfrm>
              <a:off x="9209742" y="2320579"/>
              <a:ext cx="118540" cy="281829"/>
            </a:xfrm>
            <a:custGeom>
              <a:rect b="b" l="l" r="r" t="t"/>
              <a:pathLst>
                <a:path extrusionOk="0" h="3804" w="160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8"/>
            <p:cNvSpPr/>
            <p:nvPr/>
          </p:nvSpPr>
          <p:spPr>
            <a:xfrm>
              <a:off x="9108241" y="2351103"/>
              <a:ext cx="220040" cy="251305"/>
            </a:xfrm>
            <a:custGeom>
              <a:rect b="b" l="l" r="r" t="t"/>
              <a:pathLst>
                <a:path extrusionOk="0" h="3392" w="2970">
                  <a:moveTo>
                    <a:pt x="430" y="0"/>
                  </a:moveTo>
                  <a:cubicBezTo>
                    <a:pt x="283" y="71"/>
                    <a:pt x="142" y="153"/>
                    <a:pt x="1" y="235"/>
                  </a:cubicBezTo>
                  <a:lnTo>
                    <a:pt x="2969" y="3392"/>
                  </a:lnTo>
                  <a:lnTo>
                    <a:pt x="2969" y="3392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8"/>
            <p:cNvSpPr/>
            <p:nvPr/>
          </p:nvSpPr>
          <p:spPr>
            <a:xfrm>
              <a:off x="9021632" y="2418597"/>
              <a:ext cx="306648" cy="184256"/>
            </a:xfrm>
            <a:custGeom>
              <a:rect b="b" l="l" r="r" t="t"/>
              <a:pathLst>
                <a:path extrusionOk="0" h="2487" w="4139">
                  <a:moveTo>
                    <a:pt x="206" y="36"/>
                  </a:moveTo>
                  <a:cubicBezTo>
                    <a:pt x="152" y="116"/>
                    <a:pt x="103" y="202"/>
                    <a:pt x="59" y="288"/>
                  </a:cubicBezTo>
                  <a:lnTo>
                    <a:pt x="59" y="288"/>
                  </a:lnTo>
                  <a:cubicBezTo>
                    <a:pt x="105" y="203"/>
                    <a:pt x="153" y="118"/>
                    <a:pt x="206" y="36"/>
                  </a:cubicBezTo>
                  <a:close/>
                  <a:moveTo>
                    <a:pt x="335" y="0"/>
                  </a:moveTo>
                  <a:cubicBezTo>
                    <a:pt x="229" y="100"/>
                    <a:pt x="135" y="206"/>
                    <a:pt x="47" y="312"/>
                  </a:cubicBezTo>
                  <a:cubicBezTo>
                    <a:pt x="51" y="304"/>
                    <a:pt x="55" y="296"/>
                    <a:pt x="59" y="288"/>
                  </a:cubicBezTo>
                  <a:lnTo>
                    <a:pt x="59" y="288"/>
                  </a:lnTo>
                  <a:cubicBezTo>
                    <a:pt x="39" y="326"/>
                    <a:pt x="20" y="363"/>
                    <a:pt x="0" y="400"/>
                  </a:cubicBezTo>
                  <a:lnTo>
                    <a:pt x="4138" y="248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8"/>
            <p:cNvSpPr/>
            <p:nvPr/>
          </p:nvSpPr>
          <p:spPr>
            <a:xfrm>
              <a:off x="8987626" y="2523950"/>
              <a:ext cx="340654" cy="78459"/>
            </a:xfrm>
            <a:custGeom>
              <a:rect b="b" l="l" r="r" t="t"/>
              <a:pathLst>
                <a:path extrusionOk="0" h="1059" w="4598">
                  <a:moveTo>
                    <a:pt x="83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3" y="7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8"/>
            <p:cNvSpPr/>
            <p:nvPr/>
          </p:nvSpPr>
          <p:spPr>
            <a:xfrm>
              <a:off x="8987626" y="2602335"/>
              <a:ext cx="340654" cy="78903"/>
            </a:xfrm>
            <a:custGeom>
              <a:rect b="b" l="l" r="r" t="t"/>
              <a:pathLst>
                <a:path extrusionOk="0" h="1065" w="4598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8"/>
            <p:cNvSpPr/>
            <p:nvPr/>
          </p:nvSpPr>
          <p:spPr>
            <a:xfrm>
              <a:off x="9022077" y="2602335"/>
              <a:ext cx="306204" cy="188182"/>
            </a:xfrm>
            <a:custGeom>
              <a:rect b="b" l="l" r="r" t="t"/>
              <a:pathLst>
                <a:path extrusionOk="0" h="2540" w="4133">
                  <a:moveTo>
                    <a:pt x="4132" y="1"/>
                  </a:moveTo>
                  <a:lnTo>
                    <a:pt x="0" y="2093"/>
                  </a:lnTo>
                  <a:cubicBezTo>
                    <a:pt x="76" y="2246"/>
                    <a:pt x="165" y="2393"/>
                    <a:pt x="259" y="2540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38"/>
            <p:cNvSpPr/>
            <p:nvPr/>
          </p:nvSpPr>
          <p:spPr>
            <a:xfrm>
              <a:off x="9093424" y="2602335"/>
              <a:ext cx="234857" cy="275309"/>
            </a:xfrm>
            <a:custGeom>
              <a:rect b="b" l="l" r="r" t="t"/>
              <a:pathLst>
                <a:path extrusionOk="0" h="3716" w="317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395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38"/>
            <p:cNvSpPr/>
            <p:nvPr/>
          </p:nvSpPr>
          <p:spPr>
            <a:xfrm>
              <a:off x="9193220" y="2602335"/>
              <a:ext cx="135062" cy="328874"/>
            </a:xfrm>
            <a:custGeom>
              <a:rect b="b" l="l" r="r" t="t"/>
              <a:pathLst>
                <a:path extrusionOk="0" h="4439" w="1823">
                  <a:moveTo>
                    <a:pt x="1822" y="1"/>
                  </a:moveTo>
                  <a:lnTo>
                    <a:pt x="0" y="4262"/>
                  </a:lnTo>
                  <a:cubicBezTo>
                    <a:pt x="159" y="4333"/>
                    <a:pt x="323" y="4391"/>
                    <a:pt x="488" y="4438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38"/>
            <p:cNvSpPr/>
            <p:nvPr/>
          </p:nvSpPr>
          <p:spPr>
            <a:xfrm>
              <a:off x="9309019" y="2602335"/>
              <a:ext cx="38822" cy="343692"/>
            </a:xfrm>
            <a:custGeom>
              <a:rect b="b" l="l" r="r" t="t"/>
              <a:pathLst>
                <a:path extrusionOk="0" h="4639" w="524">
                  <a:moveTo>
                    <a:pt x="259" y="1"/>
                  </a:moveTo>
                  <a:lnTo>
                    <a:pt x="1" y="4627"/>
                  </a:lnTo>
                  <a:cubicBezTo>
                    <a:pt x="89" y="4632"/>
                    <a:pt x="171" y="4638"/>
                    <a:pt x="259" y="4638"/>
                  </a:cubicBezTo>
                  <a:cubicBezTo>
                    <a:pt x="347" y="4638"/>
                    <a:pt x="435" y="4638"/>
                    <a:pt x="524" y="4627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38"/>
            <p:cNvSpPr/>
            <p:nvPr/>
          </p:nvSpPr>
          <p:spPr>
            <a:xfrm>
              <a:off x="9328208" y="2601890"/>
              <a:ext cx="135506" cy="329319"/>
            </a:xfrm>
            <a:custGeom>
              <a:rect b="b" l="l" r="r" t="t"/>
              <a:pathLst>
                <a:path extrusionOk="0" h="4445" w="1829">
                  <a:moveTo>
                    <a:pt x="0" y="1"/>
                  </a:moveTo>
                  <a:lnTo>
                    <a:pt x="0" y="7"/>
                  </a:lnTo>
                  <a:lnTo>
                    <a:pt x="1340" y="4444"/>
                  </a:lnTo>
                  <a:cubicBezTo>
                    <a:pt x="1505" y="4392"/>
                    <a:pt x="1669" y="4333"/>
                    <a:pt x="1828" y="42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8"/>
            <p:cNvSpPr/>
            <p:nvPr/>
          </p:nvSpPr>
          <p:spPr>
            <a:xfrm>
              <a:off x="9328208" y="2601890"/>
              <a:ext cx="235228" cy="275309"/>
            </a:xfrm>
            <a:custGeom>
              <a:rect b="b" l="l" r="r" t="t"/>
              <a:pathLst>
                <a:path extrusionOk="0" h="3716" w="3175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6" y="3610"/>
                    <a:pt x="3045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8"/>
            <p:cNvSpPr/>
            <p:nvPr/>
          </p:nvSpPr>
          <p:spPr>
            <a:xfrm>
              <a:off x="9328208" y="2602335"/>
              <a:ext cx="293090" cy="183885"/>
            </a:xfrm>
            <a:custGeom>
              <a:rect b="b" l="l" r="r" t="t"/>
              <a:pathLst>
                <a:path extrusionOk="0" h="2482" w="3956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8"/>
            <p:cNvSpPr/>
            <p:nvPr/>
          </p:nvSpPr>
          <p:spPr>
            <a:xfrm>
              <a:off x="9328208" y="2602335"/>
              <a:ext cx="304426" cy="71494"/>
            </a:xfrm>
            <a:custGeom>
              <a:rect b="b" l="l" r="r" t="t"/>
              <a:pathLst>
                <a:path extrusionOk="0" h="965" w="4109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8"/>
            <p:cNvSpPr/>
            <p:nvPr/>
          </p:nvSpPr>
          <p:spPr>
            <a:xfrm>
              <a:off x="9328208" y="2536619"/>
              <a:ext cx="292275" cy="66234"/>
            </a:xfrm>
            <a:custGeom>
              <a:rect b="b" l="l" r="r" t="t"/>
              <a:pathLst>
                <a:path extrusionOk="0" h="894" w="3945">
                  <a:moveTo>
                    <a:pt x="3803" y="0"/>
                  </a:moveTo>
                  <a:lnTo>
                    <a:pt x="0" y="894"/>
                  </a:lnTo>
                  <a:lnTo>
                    <a:pt x="3944" y="417"/>
                  </a:lnTo>
                  <a:cubicBezTo>
                    <a:pt x="3903" y="276"/>
                    <a:pt x="3856" y="135"/>
                    <a:pt x="3803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8"/>
            <p:cNvSpPr/>
            <p:nvPr/>
          </p:nvSpPr>
          <p:spPr>
            <a:xfrm>
              <a:off x="9328208" y="2449936"/>
              <a:ext cx="250860" cy="152472"/>
            </a:xfrm>
            <a:custGeom>
              <a:rect b="b" l="l" r="r" t="t"/>
              <a:pathLst>
                <a:path extrusionOk="0" h="2058" w="3386">
                  <a:moveTo>
                    <a:pt x="3139" y="0"/>
                  </a:moveTo>
                  <a:lnTo>
                    <a:pt x="0" y="2058"/>
                  </a:ln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8"/>
            <p:cNvSpPr/>
            <p:nvPr/>
          </p:nvSpPr>
          <p:spPr>
            <a:xfrm>
              <a:off x="9328208" y="2382887"/>
              <a:ext cx="187738" cy="219521"/>
            </a:xfrm>
            <a:custGeom>
              <a:rect b="b" l="l" r="r" t="t"/>
              <a:pathLst>
                <a:path extrusionOk="0" h="2963" w="2534">
                  <a:moveTo>
                    <a:pt x="2210" y="0"/>
                  </a:moveTo>
                  <a:lnTo>
                    <a:pt x="0" y="2963"/>
                  </a:lnTo>
                  <a:lnTo>
                    <a:pt x="2533" y="259"/>
                  </a:lnTo>
                  <a:cubicBezTo>
                    <a:pt x="2428" y="171"/>
                    <a:pt x="2322" y="83"/>
                    <a:pt x="2210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8"/>
            <p:cNvSpPr/>
            <p:nvPr/>
          </p:nvSpPr>
          <p:spPr>
            <a:xfrm>
              <a:off x="9328208" y="2337989"/>
              <a:ext cx="108020" cy="264418"/>
            </a:xfrm>
            <a:custGeom>
              <a:rect b="b" l="l" r="r" t="t"/>
              <a:pathLst>
                <a:path extrusionOk="0" h="3569" w="1458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8"/>
            <p:cNvSpPr/>
            <p:nvPr/>
          </p:nvSpPr>
          <p:spPr>
            <a:xfrm>
              <a:off x="9240636" y="2537063"/>
              <a:ext cx="152917" cy="130913"/>
            </a:xfrm>
            <a:custGeom>
              <a:rect b="b" l="l" r="r" t="t"/>
              <a:pathLst>
                <a:path extrusionOk="0" h="1767" w="2064">
                  <a:moveTo>
                    <a:pt x="1182" y="0"/>
                  </a:moveTo>
                  <a:cubicBezTo>
                    <a:pt x="395" y="0"/>
                    <a:pt x="1" y="952"/>
                    <a:pt x="559" y="1505"/>
                  </a:cubicBezTo>
                  <a:cubicBezTo>
                    <a:pt x="738" y="1686"/>
                    <a:pt x="959" y="1767"/>
                    <a:pt x="1176" y="1767"/>
                  </a:cubicBezTo>
                  <a:cubicBezTo>
                    <a:pt x="1629" y="1767"/>
                    <a:pt x="2064" y="1414"/>
                    <a:pt x="2064" y="882"/>
                  </a:cubicBezTo>
                  <a:cubicBezTo>
                    <a:pt x="2064" y="394"/>
                    <a:pt x="1664" y="0"/>
                    <a:pt x="11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8"/>
            <p:cNvSpPr/>
            <p:nvPr/>
          </p:nvSpPr>
          <p:spPr>
            <a:xfrm>
              <a:off x="9037265" y="2258789"/>
              <a:ext cx="634559" cy="561806"/>
            </a:xfrm>
            <a:custGeom>
              <a:rect b="b" l="l" r="r" t="t"/>
              <a:pathLst>
                <a:path extrusionOk="0" h="7583" w="8565">
                  <a:moveTo>
                    <a:pt x="4080" y="0"/>
                  </a:moveTo>
                  <a:cubicBezTo>
                    <a:pt x="4116" y="2"/>
                    <a:pt x="4152" y="3"/>
                    <a:pt x="4188" y="6"/>
                  </a:cubicBezTo>
                  <a:lnTo>
                    <a:pt x="4188" y="6"/>
                  </a:lnTo>
                  <a:cubicBezTo>
                    <a:pt x="4149" y="0"/>
                    <a:pt x="4114" y="0"/>
                    <a:pt x="4080" y="0"/>
                  </a:cubicBezTo>
                  <a:close/>
                  <a:moveTo>
                    <a:pt x="3739" y="0"/>
                  </a:moveTo>
                  <a:cubicBezTo>
                    <a:pt x="3591" y="6"/>
                    <a:pt x="3443" y="20"/>
                    <a:pt x="3298" y="40"/>
                  </a:cubicBezTo>
                  <a:lnTo>
                    <a:pt x="3298" y="40"/>
                  </a:lnTo>
                  <a:cubicBezTo>
                    <a:pt x="3421" y="23"/>
                    <a:pt x="3545" y="12"/>
                    <a:pt x="3669" y="6"/>
                  </a:cubicBezTo>
                  <a:cubicBezTo>
                    <a:pt x="3692" y="6"/>
                    <a:pt x="3716" y="6"/>
                    <a:pt x="3745" y="0"/>
                  </a:cubicBezTo>
                  <a:close/>
                  <a:moveTo>
                    <a:pt x="4188" y="6"/>
                  </a:moveTo>
                  <a:cubicBezTo>
                    <a:pt x="4189" y="6"/>
                    <a:pt x="4190" y="6"/>
                    <a:pt x="4192" y="6"/>
                  </a:cubicBezTo>
                  <a:cubicBezTo>
                    <a:pt x="4324" y="15"/>
                    <a:pt x="4456" y="28"/>
                    <a:pt x="4589" y="46"/>
                  </a:cubicBezTo>
                  <a:lnTo>
                    <a:pt x="4589" y="46"/>
                  </a:lnTo>
                  <a:cubicBezTo>
                    <a:pt x="4456" y="28"/>
                    <a:pt x="4322" y="14"/>
                    <a:pt x="4188" y="6"/>
                  </a:cubicBezTo>
                  <a:close/>
                  <a:moveTo>
                    <a:pt x="4589" y="46"/>
                  </a:moveTo>
                  <a:cubicBezTo>
                    <a:pt x="4721" y="65"/>
                    <a:pt x="4853" y="89"/>
                    <a:pt x="4985" y="118"/>
                  </a:cubicBezTo>
                  <a:cubicBezTo>
                    <a:pt x="4853" y="88"/>
                    <a:pt x="4721" y="65"/>
                    <a:pt x="4589" y="46"/>
                  </a:cubicBezTo>
                  <a:close/>
                  <a:moveTo>
                    <a:pt x="3298" y="40"/>
                  </a:moveTo>
                  <a:cubicBezTo>
                    <a:pt x="3058" y="72"/>
                    <a:pt x="2820" y="124"/>
                    <a:pt x="2587" y="194"/>
                  </a:cubicBezTo>
                  <a:cubicBezTo>
                    <a:pt x="2482" y="228"/>
                    <a:pt x="2378" y="264"/>
                    <a:pt x="2274" y="304"/>
                  </a:cubicBezTo>
                  <a:lnTo>
                    <a:pt x="2274" y="304"/>
                  </a:lnTo>
                  <a:cubicBezTo>
                    <a:pt x="2602" y="178"/>
                    <a:pt x="2945" y="89"/>
                    <a:pt x="3298" y="40"/>
                  </a:cubicBezTo>
                  <a:close/>
                  <a:moveTo>
                    <a:pt x="5344" y="223"/>
                  </a:moveTo>
                  <a:cubicBezTo>
                    <a:pt x="5439" y="253"/>
                    <a:pt x="5533" y="286"/>
                    <a:pt x="5625" y="322"/>
                  </a:cubicBezTo>
                  <a:lnTo>
                    <a:pt x="5625" y="322"/>
                  </a:lnTo>
                  <a:cubicBezTo>
                    <a:pt x="5533" y="285"/>
                    <a:pt x="5440" y="252"/>
                    <a:pt x="5344" y="223"/>
                  </a:cubicBezTo>
                  <a:close/>
                  <a:moveTo>
                    <a:pt x="2274" y="304"/>
                  </a:moveTo>
                  <a:cubicBezTo>
                    <a:pt x="2170" y="344"/>
                    <a:pt x="2067" y="387"/>
                    <a:pt x="1966" y="435"/>
                  </a:cubicBezTo>
                  <a:lnTo>
                    <a:pt x="1966" y="435"/>
                  </a:lnTo>
                  <a:cubicBezTo>
                    <a:pt x="2010" y="415"/>
                    <a:pt x="2055" y="395"/>
                    <a:pt x="2099" y="376"/>
                  </a:cubicBezTo>
                  <a:cubicBezTo>
                    <a:pt x="2157" y="351"/>
                    <a:pt x="2215" y="327"/>
                    <a:pt x="2274" y="304"/>
                  </a:cubicBezTo>
                  <a:close/>
                  <a:moveTo>
                    <a:pt x="5625" y="322"/>
                  </a:moveTo>
                  <a:cubicBezTo>
                    <a:pt x="5669" y="339"/>
                    <a:pt x="5712" y="358"/>
                    <a:pt x="5755" y="376"/>
                  </a:cubicBezTo>
                  <a:cubicBezTo>
                    <a:pt x="5978" y="470"/>
                    <a:pt x="6196" y="588"/>
                    <a:pt x="6408" y="717"/>
                  </a:cubicBezTo>
                  <a:cubicBezTo>
                    <a:pt x="6158" y="559"/>
                    <a:pt x="5898" y="428"/>
                    <a:pt x="5625" y="322"/>
                  </a:cubicBezTo>
                  <a:close/>
                  <a:moveTo>
                    <a:pt x="6496" y="776"/>
                  </a:moveTo>
                  <a:lnTo>
                    <a:pt x="6496" y="776"/>
                  </a:lnTo>
                  <a:cubicBezTo>
                    <a:pt x="6607" y="852"/>
                    <a:pt x="6719" y="935"/>
                    <a:pt x="6831" y="1023"/>
                  </a:cubicBezTo>
                  <a:cubicBezTo>
                    <a:pt x="6790" y="988"/>
                    <a:pt x="6748" y="952"/>
                    <a:pt x="6701" y="923"/>
                  </a:cubicBezTo>
                  <a:cubicBezTo>
                    <a:pt x="6637" y="870"/>
                    <a:pt x="6566" y="823"/>
                    <a:pt x="6496" y="776"/>
                  </a:cubicBezTo>
                  <a:close/>
                  <a:moveTo>
                    <a:pt x="1966" y="435"/>
                  </a:moveTo>
                  <a:cubicBezTo>
                    <a:pt x="1680" y="567"/>
                    <a:pt x="1408" y="729"/>
                    <a:pt x="1153" y="923"/>
                  </a:cubicBezTo>
                  <a:cubicBezTo>
                    <a:pt x="1051" y="998"/>
                    <a:pt x="950" y="1080"/>
                    <a:pt x="853" y="1168"/>
                  </a:cubicBezTo>
                  <a:lnTo>
                    <a:pt x="853" y="1168"/>
                  </a:lnTo>
                  <a:cubicBezTo>
                    <a:pt x="1187" y="871"/>
                    <a:pt x="1563" y="624"/>
                    <a:pt x="1966" y="435"/>
                  </a:cubicBezTo>
                  <a:close/>
                  <a:moveTo>
                    <a:pt x="853" y="1168"/>
                  </a:moveTo>
                  <a:cubicBezTo>
                    <a:pt x="759" y="1252"/>
                    <a:pt x="668" y="1339"/>
                    <a:pt x="581" y="1431"/>
                  </a:cubicBezTo>
                  <a:lnTo>
                    <a:pt x="581" y="1431"/>
                  </a:lnTo>
                  <a:cubicBezTo>
                    <a:pt x="638" y="1372"/>
                    <a:pt x="698" y="1314"/>
                    <a:pt x="759" y="1258"/>
                  </a:cubicBezTo>
                  <a:cubicBezTo>
                    <a:pt x="790" y="1227"/>
                    <a:pt x="821" y="1197"/>
                    <a:pt x="853" y="1168"/>
                  </a:cubicBezTo>
                  <a:close/>
                  <a:moveTo>
                    <a:pt x="581" y="1431"/>
                  </a:moveTo>
                  <a:cubicBezTo>
                    <a:pt x="407" y="1610"/>
                    <a:pt x="249" y="1806"/>
                    <a:pt x="108" y="2015"/>
                  </a:cubicBezTo>
                  <a:lnTo>
                    <a:pt x="108" y="2015"/>
                  </a:lnTo>
                  <a:cubicBezTo>
                    <a:pt x="251" y="1806"/>
                    <a:pt x="409" y="1611"/>
                    <a:pt x="581" y="1431"/>
                  </a:cubicBezTo>
                  <a:close/>
                  <a:moveTo>
                    <a:pt x="108" y="2015"/>
                  </a:moveTo>
                  <a:lnTo>
                    <a:pt x="108" y="2015"/>
                  </a:lnTo>
                  <a:cubicBezTo>
                    <a:pt x="71" y="2069"/>
                    <a:pt x="36" y="2125"/>
                    <a:pt x="1" y="2181"/>
                  </a:cubicBezTo>
                  <a:lnTo>
                    <a:pt x="54" y="2099"/>
                  </a:lnTo>
                  <a:cubicBezTo>
                    <a:pt x="72" y="2070"/>
                    <a:pt x="90" y="2043"/>
                    <a:pt x="108" y="2015"/>
                  </a:cubicBezTo>
                  <a:close/>
                  <a:moveTo>
                    <a:pt x="6989" y="1152"/>
                  </a:moveTo>
                  <a:lnTo>
                    <a:pt x="6989" y="1158"/>
                  </a:lnTo>
                  <a:cubicBezTo>
                    <a:pt x="7025" y="1187"/>
                    <a:pt x="7060" y="1223"/>
                    <a:pt x="7101" y="1258"/>
                  </a:cubicBezTo>
                  <a:cubicBezTo>
                    <a:pt x="7366" y="1511"/>
                    <a:pt x="7607" y="1793"/>
                    <a:pt x="7806" y="2099"/>
                  </a:cubicBezTo>
                  <a:cubicBezTo>
                    <a:pt x="7901" y="2240"/>
                    <a:pt x="7989" y="2392"/>
                    <a:pt x="8065" y="2545"/>
                  </a:cubicBezTo>
                  <a:cubicBezTo>
                    <a:pt x="8230" y="2874"/>
                    <a:pt x="8359" y="3215"/>
                    <a:pt x="8441" y="3574"/>
                  </a:cubicBezTo>
                  <a:cubicBezTo>
                    <a:pt x="8459" y="3656"/>
                    <a:pt x="8477" y="3738"/>
                    <a:pt x="8494" y="3821"/>
                  </a:cubicBezTo>
                  <a:cubicBezTo>
                    <a:pt x="8306" y="2786"/>
                    <a:pt x="7777" y="1846"/>
                    <a:pt x="6989" y="1152"/>
                  </a:cubicBezTo>
                  <a:close/>
                  <a:moveTo>
                    <a:pt x="8494" y="3844"/>
                  </a:moveTo>
                  <a:lnTo>
                    <a:pt x="8494" y="3844"/>
                  </a:lnTo>
                  <a:cubicBezTo>
                    <a:pt x="8502" y="3893"/>
                    <a:pt x="8509" y="3945"/>
                    <a:pt x="8517" y="3998"/>
                  </a:cubicBezTo>
                  <a:lnTo>
                    <a:pt x="8517" y="3998"/>
                  </a:lnTo>
                  <a:cubicBezTo>
                    <a:pt x="8510" y="3946"/>
                    <a:pt x="8502" y="3895"/>
                    <a:pt x="8494" y="3844"/>
                  </a:cubicBezTo>
                  <a:close/>
                  <a:moveTo>
                    <a:pt x="8517" y="3998"/>
                  </a:moveTo>
                  <a:cubicBezTo>
                    <a:pt x="8526" y="4064"/>
                    <a:pt x="8533" y="4130"/>
                    <a:pt x="8540" y="4196"/>
                  </a:cubicBezTo>
                  <a:lnTo>
                    <a:pt x="8540" y="4196"/>
                  </a:lnTo>
                  <a:cubicBezTo>
                    <a:pt x="8537" y="4159"/>
                    <a:pt x="8533" y="4122"/>
                    <a:pt x="8529" y="4085"/>
                  </a:cubicBezTo>
                  <a:cubicBezTo>
                    <a:pt x="8525" y="4056"/>
                    <a:pt x="8521" y="4027"/>
                    <a:pt x="8517" y="3998"/>
                  </a:cubicBezTo>
                  <a:close/>
                  <a:moveTo>
                    <a:pt x="8540" y="4196"/>
                  </a:moveTo>
                  <a:cubicBezTo>
                    <a:pt x="8552" y="4336"/>
                    <a:pt x="8560" y="4475"/>
                    <a:pt x="8565" y="4614"/>
                  </a:cubicBezTo>
                  <a:cubicBezTo>
                    <a:pt x="8562" y="4475"/>
                    <a:pt x="8553" y="4335"/>
                    <a:pt x="8540" y="4196"/>
                  </a:cubicBezTo>
                  <a:close/>
                  <a:moveTo>
                    <a:pt x="8565" y="4655"/>
                  </a:moveTo>
                  <a:lnTo>
                    <a:pt x="8565" y="4655"/>
                  </a:lnTo>
                  <a:cubicBezTo>
                    <a:pt x="8559" y="4832"/>
                    <a:pt x="8547" y="5008"/>
                    <a:pt x="8529" y="5184"/>
                  </a:cubicBezTo>
                  <a:cubicBezTo>
                    <a:pt x="8528" y="5203"/>
                    <a:pt x="8525" y="5222"/>
                    <a:pt x="8523" y="5241"/>
                  </a:cubicBezTo>
                  <a:lnTo>
                    <a:pt x="8523" y="5241"/>
                  </a:lnTo>
                  <a:cubicBezTo>
                    <a:pt x="8549" y="5047"/>
                    <a:pt x="8563" y="4852"/>
                    <a:pt x="8565" y="4655"/>
                  </a:cubicBezTo>
                  <a:close/>
                  <a:moveTo>
                    <a:pt x="8523" y="5241"/>
                  </a:moveTo>
                  <a:cubicBezTo>
                    <a:pt x="8484" y="5535"/>
                    <a:pt x="8418" y="5826"/>
                    <a:pt x="8322" y="6108"/>
                  </a:cubicBezTo>
                  <a:lnTo>
                    <a:pt x="8322" y="6108"/>
                  </a:lnTo>
                  <a:cubicBezTo>
                    <a:pt x="8369" y="5972"/>
                    <a:pt x="8410" y="5834"/>
                    <a:pt x="8441" y="5696"/>
                  </a:cubicBezTo>
                  <a:cubicBezTo>
                    <a:pt x="8478" y="5544"/>
                    <a:pt x="8505" y="5392"/>
                    <a:pt x="8523" y="5241"/>
                  </a:cubicBezTo>
                  <a:close/>
                  <a:moveTo>
                    <a:pt x="8322" y="6108"/>
                  </a:moveTo>
                  <a:cubicBezTo>
                    <a:pt x="8308" y="6151"/>
                    <a:pt x="8292" y="6194"/>
                    <a:pt x="8277" y="6236"/>
                  </a:cubicBezTo>
                  <a:cubicBezTo>
                    <a:pt x="8293" y="6194"/>
                    <a:pt x="8308" y="6151"/>
                    <a:pt x="8322" y="6108"/>
                  </a:cubicBezTo>
                  <a:close/>
                  <a:moveTo>
                    <a:pt x="8277" y="6236"/>
                  </a:moveTo>
                  <a:cubicBezTo>
                    <a:pt x="8262" y="6276"/>
                    <a:pt x="8247" y="6316"/>
                    <a:pt x="8231" y="6355"/>
                  </a:cubicBezTo>
                  <a:lnTo>
                    <a:pt x="8231" y="6355"/>
                  </a:lnTo>
                  <a:cubicBezTo>
                    <a:pt x="8247" y="6318"/>
                    <a:pt x="8262" y="6280"/>
                    <a:pt x="8277" y="6242"/>
                  </a:cubicBezTo>
                  <a:lnTo>
                    <a:pt x="8277" y="6236"/>
                  </a:lnTo>
                  <a:close/>
                  <a:moveTo>
                    <a:pt x="8231" y="6355"/>
                  </a:moveTo>
                  <a:lnTo>
                    <a:pt x="8231" y="6355"/>
                  </a:lnTo>
                  <a:cubicBezTo>
                    <a:pt x="8179" y="6480"/>
                    <a:pt x="8124" y="6602"/>
                    <a:pt x="8065" y="6724"/>
                  </a:cubicBezTo>
                  <a:lnTo>
                    <a:pt x="8065" y="6724"/>
                  </a:lnTo>
                  <a:cubicBezTo>
                    <a:pt x="8126" y="6604"/>
                    <a:pt x="8181" y="6481"/>
                    <a:pt x="8231" y="6355"/>
                  </a:cubicBezTo>
                  <a:close/>
                  <a:moveTo>
                    <a:pt x="8065" y="6724"/>
                  </a:moveTo>
                  <a:cubicBezTo>
                    <a:pt x="8046" y="6762"/>
                    <a:pt x="8027" y="6800"/>
                    <a:pt x="8006" y="6837"/>
                  </a:cubicBezTo>
                  <a:lnTo>
                    <a:pt x="8006" y="6837"/>
                  </a:lnTo>
                  <a:cubicBezTo>
                    <a:pt x="8027" y="6800"/>
                    <a:pt x="8046" y="6762"/>
                    <a:pt x="8065" y="6724"/>
                  </a:cubicBezTo>
                  <a:cubicBezTo>
                    <a:pt x="8065" y="6724"/>
                    <a:pt x="8065" y="6724"/>
                    <a:pt x="8065" y="6724"/>
                  </a:cubicBezTo>
                  <a:close/>
                  <a:moveTo>
                    <a:pt x="8006" y="6837"/>
                  </a:moveTo>
                  <a:cubicBezTo>
                    <a:pt x="7945" y="6952"/>
                    <a:pt x="7876" y="7065"/>
                    <a:pt x="7801" y="7171"/>
                  </a:cubicBezTo>
                  <a:cubicBezTo>
                    <a:pt x="7712" y="7312"/>
                    <a:pt x="7613" y="7447"/>
                    <a:pt x="7507" y="7582"/>
                  </a:cubicBezTo>
                  <a:cubicBezTo>
                    <a:pt x="7697" y="7351"/>
                    <a:pt x="7864" y="7102"/>
                    <a:pt x="8006" y="6837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38"/>
            <p:cNvSpPr/>
            <p:nvPr/>
          </p:nvSpPr>
          <p:spPr>
            <a:xfrm>
              <a:off x="9040747" y="2260493"/>
              <a:ext cx="630633" cy="559657"/>
            </a:xfrm>
            <a:custGeom>
              <a:rect b="b" l="l" r="r" t="t"/>
              <a:pathLst>
                <a:path extrusionOk="0" h="7554" w="8512">
                  <a:moveTo>
                    <a:pt x="3622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28" y="818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3" y="771"/>
                    <a:pt x="3669" y="782"/>
                  </a:cubicBezTo>
                  <a:lnTo>
                    <a:pt x="3622" y="1"/>
                  </a:lnTo>
                  <a:close/>
                  <a:moveTo>
                    <a:pt x="4133" y="1"/>
                  </a:moveTo>
                  <a:lnTo>
                    <a:pt x="4092" y="829"/>
                  </a:lnTo>
                  <a:cubicBezTo>
                    <a:pt x="4386" y="876"/>
                    <a:pt x="4674" y="953"/>
                    <a:pt x="4956" y="1053"/>
                  </a:cubicBezTo>
                  <a:lnTo>
                    <a:pt x="5214" y="189"/>
                  </a:lnTo>
                  <a:cubicBezTo>
                    <a:pt x="5120" y="159"/>
                    <a:pt x="5026" y="136"/>
                    <a:pt x="4932" y="112"/>
                  </a:cubicBezTo>
                  <a:cubicBezTo>
                    <a:pt x="4668" y="54"/>
                    <a:pt x="4403" y="12"/>
                    <a:pt x="4133" y="1"/>
                  </a:cubicBezTo>
                  <a:close/>
                  <a:moveTo>
                    <a:pt x="2052" y="359"/>
                  </a:moveTo>
                  <a:cubicBezTo>
                    <a:pt x="1711" y="500"/>
                    <a:pt x="1394" y="682"/>
                    <a:pt x="1100" y="906"/>
                  </a:cubicBezTo>
                  <a:lnTo>
                    <a:pt x="1341" y="1223"/>
                  </a:lnTo>
                  <a:cubicBezTo>
                    <a:pt x="1641" y="1076"/>
                    <a:pt x="1952" y="965"/>
                    <a:pt x="2275" y="888"/>
                  </a:cubicBezTo>
                  <a:lnTo>
                    <a:pt x="2052" y="359"/>
                  </a:lnTo>
                  <a:close/>
                  <a:moveTo>
                    <a:pt x="5702" y="359"/>
                  </a:moveTo>
                  <a:lnTo>
                    <a:pt x="5338" y="1206"/>
                  </a:lnTo>
                  <a:cubicBezTo>
                    <a:pt x="5602" y="1335"/>
                    <a:pt x="5855" y="1482"/>
                    <a:pt x="6090" y="1658"/>
                  </a:cubicBezTo>
                  <a:lnTo>
                    <a:pt x="6649" y="906"/>
                  </a:lnTo>
                  <a:cubicBezTo>
                    <a:pt x="6584" y="853"/>
                    <a:pt x="6513" y="806"/>
                    <a:pt x="6443" y="759"/>
                  </a:cubicBezTo>
                  <a:lnTo>
                    <a:pt x="6437" y="759"/>
                  </a:lnTo>
                  <a:lnTo>
                    <a:pt x="6431" y="753"/>
                  </a:lnTo>
                  <a:lnTo>
                    <a:pt x="6425" y="747"/>
                  </a:lnTo>
                  <a:lnTo>
                    <a:pt x="6378" y="718"/>
                  </a:lnTo>
                  <a:lnTo>
                    <a:pt x="6372" y="712"/>
                  </a:lnTo>
                  <a:lnTo>
                    <a:pt x="6361" y="712"/>
                  </a:lnTo>
                  <a:cubicBezTo>
                    <a:pt x="6149" y="577"/>
                    <a:pt x="5931" y="465"/>
                    <a:pt x="5702" y="365"/>
                  </a:cubicBezTo>
                  <a:lnTo>
                    <a:pt x="5702" y="359"/>
                  </a:lnTo>
                  <a:close/>
                  <a:moveTo>
                    <a:pt x="706" y="1241"/>
                  </a:moveTo>
                  <a:cubicBezTo>
                    <a:pt x="436" y="1488"/>
                    <a:pt x="201" y="1770"/>
                    <a:pt x="1" y="2081"/>
                  </a:cubicBezTo>
                  <a:lnTo>
                    <a:pt x="71" y="2128"/>
                  </a:lnTo>
                  <a:cubicBezTo>
                    <a:pt x="324" y="1870"/>
                    <a:pt x="606" y="1646"/>
                    <a:pt x="912" y="1458"/>
                  </a:cubicBezTo>
                  <a:lnTo>
                    <a:pt x="706" y="1241"/>
                  </a:lnTo>
                  <a:close/>
                  <a:moveTo>
                    <a:pt x="7048" y="1241"/>
                  </a:moveTo>
                  <a:lnTo>
                    <a:pt x="6413" y="1917"/>
                  </a:lnTo>
                  <a:cubicBezTo>
                    <a:pt x="6631" y="2111"/>
                    <a:pt x="6837" y="2322"/>
                    <a:pt x="7019" y="2557"/>
                  </a:cubicBezTo>
                  <a:lnTo>
                    <a:pt x="7754" y="2076"/>
                  </a:lnTo>
                  <a:cubicBezTo>
                    <a:pt x="7554" y="1770"/>
                    <a:pt x="7313" y="1488"/>
                    <a:pt x="7048" y="1241"/>
                  </a:cubicBezTo>
                  <a:close/>
                  <a:moveTo>
                    <a:pt x="8012" y="2516"/>
                  </a:moveTo>
                  <a:lnTo>
                    <a:pt x="7260" y="2898"/>
                  </a:lnTo>
                  <a:cubicBezTo>
                    <a:pt x="7424" y="3157"/>
                    <a:pt x="7566" y="3433"/>
                    <a:pt x="7677" y="3715"/>
                  </a:cubicBezTo>
                  <a:lnTo>
                    <a:pt x="8388" y="3551"/>
                  </a:lnTo>
                  <a:cubicBezTo>
                    <a:pt x="8306" y="3192"/>
                    <a:pt x="8177" y="2846"/>
                    <a:pt x="8012" y="2522"/>
                  </a:cubicBezTo>
                  <a:lnTo>
                    <a:pt x="8012" y="2516"/>
                  </a:lnTo>
                  <a:close/>
                  <a:moveTo>
                    <a:pt x="8477" y="4062"/>
                  </a:moveTo>
                  <a:cubicBezTo>
                    <a:pt x="8477" y="4062"/>
                    <a:pt x="8477" y="4063"/>
                    <a:pt x="8477" y="4063"/>
                  </a:cubicBezTo>
                  <a:lnTo>
                    <a:pt x="8477" y="4063"/>
                  </a:lnTo>
                  <a:lnTo>
                    <a:pt x="8482" y="4062"/>
                  </a:lnTo>
                  <a:close/>
                  <a:moveTo>
                    <a:pt x="8477" y="4063"/>
                  </a:moveTo>
                  <a:lnTo>
                    <a:pt x="7818" y="4144"/>
                  </a:lnTo>
                  <a:cubicBezTo>
                    <a:pt x="7906" y="4456"/>
                    <a:pt x="7959" y="4779"/>
                    <a:pt x="7983" y="5103"/>
                  </a:cubicBezTo>
                  <a:lnTo>
                    <a:pt x="8476" y="5161"/>
                  </a:lnTo>
                  <a:lnTo>
                    <a:pt x="8476" y="5161"/>
                  </a:lnTo>
                  <a:cubicBezTo>
                    <a:pt x="8476" y="5159"/>
                    <a:pt x="8476" y="5157"/>
                    <a:pt x="8477" y="5155"/>
                  </a:cubicBezTo>
                  <a:cubicBezTo>
                    <a:pt x="8500" y="4985"/>
                    <a:pt x="8506" y="4809"/>
                    <a:pt x="8512" y="4632"/>
                  </a:cubicBezTo>
                  <a:lnTo>
                    <a:pt x="8512" y="4615"/>
                  </a:lnTo>
                  <a:lnTo>
                    <a:pt x="8512" y="4591"/>
                  </a:lnTo>
                  <a:cubicBezTo>
                    <a:pt x="8506" y="4415"/>
                    <a:pt x="8500" y="4239"/>
                    <a:pt x="8477" y="4063"/>
                  </a:cubicBezTo>
                  <a:close/>
                  <a:moveTo>
                    <a:pt x="8476" y="5161"/>
                  </a:moveTo>
                  <a:lnTo>
                    <a:pt x="8476" y="5161"/>
                  </a:lnTo>
                  <a:cubicBezTo>
                    <a:pt x="8458" y="5336"/>
                    <a:pt x="8429" y="5504"/>
                    <a:pt x="8388" y="5667"/>
                  </a:cubicBezTo>
                  <a:cubicBezTo>
                    <a:pt x="8388" y="5669"/>
                    <a:pt x="8388" y="5671"/>
                    <a:pt x="8387" y="5672"/>
                  </a:cubicBezTo>
                  <a:lnTo>
                    <a:pt x="8387" y="5672"/>
                  </a:lnTo>
                  <a:lnTo>
                    <a:pt x="7989" y="5579"/>
                  </a:lnTo>
                  <a:cubicBezTo>
                    <a:pt x="7971" y="5925"/>
                    <a:pt x="7924" y="6266"/>
                    <a:pt x="7830" y="6607"/>
                  </a:cubicBezTo>
                  <a:lnTo>
                    <a:pt x="8012" y="6695"/>
                  </a:lnTo>
                  <a:cubicBezTo>
                    <a:pt x="8095" y="6543"/>
                    <a:pt x="8165" y="6378"/>
                    <a:pt x="8224" y="6213"/>
                  </a:cubicBezTo>
                  <a:cubicBezTo>
                    <a:pt x="8294" y="6039"/>
                    <a:pt x="8346" y="5859"/>
                    <a:pt x="8387" y="5672"/>
                  </a:cubicBezTo>
                  <a:lnTo>
                    <a:pt x="8387" y="5672"/>
                  </a:lnTo>
                  <a:lnTo>
                    <a:pt x="8388" y="5673"/>
                  </a:lnTo>
                  <a:cubicBezTo>
                    <a:pt x="8430" y="5502"/>
                    <a:pt x="8459" y="5332"/>
                    <a:pt x="8477" y="5161"/>
                  </a:cubicBezTo>
                  <a:lnTo>
                    <a:pt x="8476" y="5161"/>
                  </a:lnTo>
                  <a:close/>
                  <a:moveTo>
                    <a:pt x="7671" y="7089"/>
                  </a:moveTo>
                  <a:cubicBezTo>
                    <a:pt x="7607" y="7248"/>
                    <a:pt x="7536" y="7407"/>
                    <a:pt x="7454" y="7554"/>
                  </a:cubicBezTo>
                  <a:cubicBezTo>
                    <a:pt x="7560" y="7424"/>
                    <a:pt x="7660" y="7289"/>
                    <a:pt x="7754" y="7142"/>
                  </a:cubicBezTo>
                  <a:lnTo>
                    <a:pt x="7671" y="7089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38"/>
            <p:cNvSpPr/>
            <p:nvPr/>
          </p:nvSpPr>
          <p:spPr>
            <a:xfrm>
              <a:off x="9308575" y="2259234"/>
              <a:ext cx="38377" cy="61863"/>
            </a:xfrm>
            <a:custGeom>
              <a:rect b="b" l="l" r="r" t="t"/>
              <a:pathLst>
                <a:path extrusionOk="0" h="835" w="518">
                  <a:moveTo>
                    <a:pt x="77" y="0"/>
                  </a:moveTo>
                  <a:cubicBezTo>
                    <a:pt x="54" y="0"/>
                    <a:pt x="24" y="0"/>
                    <a:pt x="1" y="6"/>
                  </a:cubicBezTo>
                  <a:lnTo>
                    <a:pt x="48" y="788"/>
                  </a:lnTo>
                  <a:cubicBezTo>
                    <a:pt x="189" y="794"/>
                    <a:pt x="330" y="811"/>
                    <a:pt x="471" y="835"/>
                  </a:cubicBezTo>
                  <a:lnTo>
                    <a:pt x="518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38"/>
            <p:cNvSpPr/>
            <p:nvPr/>
          </p:nvSpPr>
          <p:spPr>
            <a:xfrm>
              <a:off x="9192776" y="2273533"/>
              <a:ext cx="50157" cy="52824"/>
            </a:xfrm>
            <a:custGeom>
              <a:rect b="b" l="l" r="r" t="t"/>
              <a:pathLst>
                <a:path extrusionOk="0" h="713" w="677">
                  <a:moveTo>
                    <a:pt x="488" y="1"/>
                  </a:moveTo>
                  <a:cubicBezTo>
                    <a:pt x="318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38"/>
            <p:cNvSpPr/>
            <p:nvPr/>
          </p:nvSpPr>
          <p:spPr>
            <a:xfrm>
              <a:off x="9093053" y="2327543"/>
              <a:ext cx="47046" cy="41044"/>
            </a:xfrm>
            <a:custGeom>
              <a:rect b="b" l="l" r="r" t="t"/>
              <a:pathLst>
                <a:path extrusionOk="0" h="554" w="635">
                  <a:moveTo>
                    <a:pt x="394" y="1"/>
                  </a:moveTo>
                  <a:cubicBezTo>
                    <a:pt x="259" y="107"/>
                    <a:pt x="124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89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38"/>
            <p:cNvSpPr/>
            <p:nvPr/>
          </p:nvSpPr>
          <p:spPr>
            <a:xfrm>
              <a:off x="9025115" y="2414670"/>
              <a:ext cx="21411" cy="27042"/>
            </a:xfrm>
            <a:custGeom>
              <a:rect b="b" l="l" r="r" t="t"/>
              <a:pathLst>
                <a:path extrusionOk="0" h="365" w="289">
                  <a:moveTo>
                    <a:pt x="212" y="0"/>
                  </a:moveTo>
                  <a:lnTo>
                    <a:pt x="159" y="83"/>
                  </a:ln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38"/>
            <p:cNvSpPr/>
            <p:nvPr/>
          </p:nvSpPr>
          <p:spPr>
            <a:xfrm>
              <a:off x="9609076" y="2749992"/>
              <a:ext cx="25782" cy="40155"/>
            </a:xfrm>
            <a:custGeom>
              <a:rect b="b" l="l" r="r" t="t"/>
              <a:pathLst>
                <a:path extrusionOk="0" h="542" w="348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3" y="541"/>
                  </a:lnTo>
                  <a:cubicBezTo>
                    <a:pt x="183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38"/>
            <p:cNvSpPr/>
            <p:nvPr/>
          </p:nvSpPr>
          <p:spPr>
            <a:xfrm>
              <a:off x="9632117" y="2638490"/>
              <a:ext cx="37118" cy="41859"/>
            </a:xfrm>
            <a:custGeom>
              <a:rect b="b" l="l" r="r" t="t"/>
              <a:pathLst>
                <a:path extrusionOk="0" h="565" w="501">
                  <a:moveTo>
                    <a:pt x="1" y="1"/>
                  </a:moveTo>
                  <a:cubicBezTo>
                    <a:pt x="7" y="95"/>
                    <a:pt x="13" y="195"/>
                    <a:pt x="13" y="294"/>
                  </a:cubicBezTo>
                  <a:lnTo>
                    <a:pt x="13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38"/>
            <p:cNvSpPr/>
            <p:nvPr/>
          </p:nvSpPr>
          <p:spPr>
            <a:xfrm>
              <a:off x="9609520" y="2523950"/>
              <a:ext cx="59715" cy="43638"/>
            </a:xfrm>
            <a:custGeom>
              <a:rect b="b" l="l" r="r" t="t"/>
              <a:pathLst>
                <a:path extrusionOk="0" h="589" w="806">
                  <a:moveTo>
                    <a:pt x="711" y="1"/>
                  </a:moveTo>
                  <a:lnTo>
                    <a:pt x="0" y="165"/>
                  </a:lnTo>
                  <a:cubicBezTo>
                    <a:pt x="59" y="300"/>
                    <a:pt x="106" y="442"/>
                    <a:pt x="141" y="588"/>
                  </a:cubicBezTo>
                  <a:lnTo>
                    <a:pt x="805" y="506"/>
                  </a:lnTo>
                  <a:cubicBezTo>
                    <a:pt x="794" y="424"/>
                    <a:pt x="782" y="342"/>
                    <a:pt x="770" y="265"/>
                  </a:cubicBezTo>
                  <a:lnTo>
                    <a:pt x="770" y="253"/>
                  </a:lnTo>
                  <a:lnTo>
                    <a:pt x="770" y="242"/>
                  </a:lnTo>
                  <a:cubicBezTo>
                    <a:pt x="753" y="159"/>
                    <a:pt x="735" y="77"/>
                    <a:pt x="717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38"/>
            <p:cNvSpPr/>
            <p:nvPr/>
          </p:nvSpPr>
          <p:spPr>
            <a:xfrm>
              <a:off x="9560696" y="2414226"/>
              <a:ext cx="73717" cy="61493"/>
            </a:xfrm>
            <a:custGeom>
              <a:rect b="b" l="l" r="r" t="t"/>
              <a:pathLst>
                <a:path extrusionOk="0" h="830" w="995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38"/>
            <p:cNvSpPr/>
            <p:nvPr/>
          </p:nvSpPr>
          <p:spPr>
            <a:xfrm>
              <a:off x="9491943" y="2327098"/>
              <a:ext cx="71050" cy="74977"/>
            </a:xfrm>
            <a:custGeom>
              <a:rect b="b" l="l" r="r" t="t"/>
              <a:pathLst>
                <a:path extrusionOk="0" h="1012" w="959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18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65"/>
                    <a:pt x="847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6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38"/>
            <p:cNvSpPr/>
            <p:nvPr/>
          </p:nvSpPr>
          <p:spPr>
            <a:xfrm>
              <a:off x="9407853" y="2273533"/>
              <a:ext cx="55417" cy="76310"/>
            </a:xfrm>
            <a:custGeom>
              <a:rect b="b" l="l" r="r" t="t"/>
              <a:pathLst>
                <a:path extrusionOk="0" h="1030" w="748">
                  <a:moveTo>
                    <a:pt x="259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47" y="177"/>
                  </a:lnTo>
                  <a:cubicBezTo>
                    <a:pt x="618" y="124"/>
                    <a:pt x="477" y="72"/>
                    <a:pt x="342" y="24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38"/>
            <p:cNvSpPr/>
            <p:nvPr/>
          </p:nvSpPr>
          <p:spPr>
            <a:xfrm>
              <a:off x="3512825" y="1959178"/>
              <a:ext cx="3034476" cy="689829"/>
            </a:xfrm>
            <a:custGeom>
              <a:rect b="b" l="l" r="r" t="t"/>
              <a:pathLst>
                <a:path extrusionOk="0" h="9311" w="40958">
                  <a:moveTo>
                    <a:pt x="37207" y="0"/>
                  </a:moveTo>
                  <a:cubicBezTo>
                    <a:pt x="37207" y="0"/>
                    <a:pt x="2217" y="2298"/>
                    <a:pt x="1376" y="2298"/>
                  </a:cubicBezTo>
                  <a:cubicBezTo>
                    <a:pt x="736" y="2298"/>
                    <a:pt x="359" y="2957"/>
                    <a:pt x="183" y="3427"/>
                  </a:cubicBezTo>
                  <a:cubicBezTo>
                    <a:pt x="136" y="3545"/>
                    <a:pt x="95" y="3668"/>
                    <a:pt x="71" y="3791"/>
                  </a:cubicBezTo>
                  <a:lnTo>
                    <a:pt x="65" y="3797"/>
                  </a:lnTo>
                  <a:cubicBezTo>
                    <a:pt x="1" y="4121"/>
                    <a:pt x="40957" y="9311"/>
                    <a:pt x="40957" y="9311"/>
                  </a:cubicBezTo>
                  <a:lnTo>
                    <a:pt x="38595" y="3450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38"/>
            <p:cNvSpPr/>
            <p:nvPr/>
          </p:nvSpPr>
          <p:spPr>
            <a:xfrm>
              <a:off x="3512825" y="2148325"/>
              <a:ext cx="3034476" cy="500683"/>
            </a:xfrm>
            <a:custGeom>
              <a:rect b="b" l="l" r="r" t="t"/>
              <a:pathLst>
                <a:path extrusionOk="0" h="6758" w="40958">
                  <a:moveTo>
                    <a:pt x="1353" y="0"/>
                  </a:moveTo>
                  <a:cubicBezTo>
                    <a:pt x="821" y="0"/>
                    <a:pt x="422" y="450"/>
                    <a:pt x="177" y="874"/>
                  </a:cubicBezTo>
                  <a:cubicBezTo>
                    <a:pt x="130" y="992"/>
                    <a:pt x="95" y="1115"/>
                    <a:pt x="65" y="1238"/>
                  </a:cubicBezTo>
                  <a:lnTo>
                    <a:pt x="65" y="1244"/>
                  </a:lnTo>
                  <a:cubicBezTo>
                    <a:pt x="1" y="1568"/>
                    <a:pt x="40957" y="6758"/>
                    <a:pt x="40957" y="6758"/>
                  </a:cubicBezTo>
                  <a:lnTo>
                    <a:pt x="38595" y="897"/>
                  </a:lnTo>
                  <a:cubicBezTo>
                    <a:pt x="31429" y="733"/>
                    <a:pt x="2240" y="75"/>
                    <a:pt x="1441" y="4"/>
                  </a:cubicBezTo>
                  <a:cubicBezTo>
                    <a:pt x="1411" y="1"/>
                    <a:pt x="1382" y="0"/>
                    <a:pt x="1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38"/>
            <p:cNvSpPr/>
            <p:nvPr/>
          </p:nvSpPr>
          <p:spPr>
            <a:xfrm>
              <a:off x="4295416" y="2129432"/>
              <a:ext cx="983808" cy="946171"/>
            </a:xfrm>
            <a:custGeom>
              <a:rect b="b" l="l" r="r" t="t"/>
              <a:pathLst>
                <a:path extrusionOk="0" h="12771" w="13279">
                  <a:moveTo>
                    <a:pt x="6889" y="0"/>
                  </a:moveTo>
                  <a:cubicBezTo>
                    <a:pt x="4309" y="0"/>
                    <a:pt x="1981" y="1552"/>
                    <a:pt x="988" y="3939"/>
                  </a:cubicBezTo>
                  <a:cubicBezTo>
                    <a:pt x="0" y="6325"/>
                    <a:pt x="547" y="9070"/>
                    <a:pt x="2375" y="10898"/>
                  </a:cubicBezTo>
                  <a:cubicBezTo>
                    <a:pt x="3598" y="12121"/>
                    <a:pt x="5232" y="12771"/>
                    <a:pt x="6894" y="12771"/>
                  </a:cubicBezTo>
                  <a:cubicBezTo>
                    <a:pt x="7716" y="12771"/>
                    <a:pt x="8545" y="12612"/>
                    <a:pt x="9334" y="12285"/>
                  </a:cubicBezTo>
                  <a:cubicBezTo>
                    <a:pt x="11721" y="11298"/>
                    <a:pt x="13272" y="8964"/>
                    <a:pt x="13278" y="6384"/>
                  </a:cubicBezTo>
                  <a:cubicBezTo>
                    <a:pt x="13272" y="2857"/>
                    <a:pt x="10416" y="0"/>
                    <a:pt x="6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38"/>
            <p:cNvSpPr/>
            <p:nvPr/>
          </p:nvSpPr>
          <p:spPr>
            <a:xfrm>
              <a:off x="4346315" y="2223524"/>
              <a:ext cx="885420" cy="852006"/>
            </a:xfrm>
            <a:custGeom>
              <a:rect b="b" l="l" r="r" t="t"/>
              <a:pathLst>
                <a:path extrusionOk="0" h="11500" w="11951">
                  <a:moveTo>
                    <a:pt x="6202" y="0"/>
                  </a:moveTo>
                  <a:cubicBezTo>
                    <a:pt x="3880" y="0"/>
                    <a:pt x="1782" y="1399"/>
                    <a:pt x="888" y="3550"/>
                  </a:cubicBezTo>
                  <a:cubicBezTo>
                    <a:pt x="1" y="5696"/>
                    <a:pt x="495" y="8170"/>
                    <a:pt x="2140" y="9816"/>
                  </a:cubicBezTo>
                  <a:cubicBezTo>
                    <a:pt x="3237" y="10916"/>
                    <a:pt x="4707" y="11499"/>
                    <a:pt x="6202" y="11499"/>
                  </a:cubicBezTo>
                  <a:cubicBezTo>
                    <a:pt x="6943" y="11499"/>
                    <a:pt x="7689" y="11356"/>
                    <a:pt x="8400" y="11062"/>
                  </a:cubicBezTo>
                  <a:cubicBezTo>
                    <a:pt x="10552" y="10175"/>
                    <a:pt x="11951" y="8076"/>
                    <a:pt x="11951" y="5749"/>
                  </a:cubicBezTo>
                  <a:cubicBezTo>
                    <a:pt x="11951" y="2575"/>
                    <a:pt x="9376" y="0"/>
                    <a:pt x="620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38"/>
            <p:cNvSpPr/>
            <p:nvPr/>
          </p:nvSpPr>
          <p:spPr>
            <a:xfrm>
              <a:off x="4462633" y="2259234"/>
              <a:ext cx="686347" cy="686347"/>
            </a:xfrm>
            <a:custGeom>
              <a:rect b="b" l="l" r="r" t="t"/>
              <a:pathLst>
                <a:path extrusionOk="0" h="9264" w="9264">
                  <a:moveTo>
                    <a:pt x="4632" y="0"/>
                  </a:moveTo>
                  <a:cubicBezTo>
                    <a:pt x="4544" y="0"/>
                    <a:pt x="4456" y="0"/>
                    <a:pt x="4368" y="6"/>
                  </a:cubicBezTo>
                  <a:cubicBezTo>
                    <a:pt x="3462" y="53"/>
                    <a:pt x="2587" y="376"/>
                    <a:pt x="1852" y="923"/>
                  </a:cubicBezTo>
                  <a:cubicBezTo>
                    <a:pt x="1717" y="1023"/>
                    <a:pt x="1587" y="1134"/>
                    <a:pt x="1458" y="1258"/>
                  </a:cubicBezTo>
                  <a:cubicBezTo>
                    <a:pt x="1194" y="1505"/>
                    <a:pt x="953" y="1787"/>
                    <a:pt x="753" y="2098"/>
                  </a:cubicBezTo>
                  <a:cubicBezTo>
                    <a:pt x="659" y="2239"/>
                    <a:pt x="570" y="2392"/>
                    <a:pt x="494" y="2545"/>
                  </a:cubicBezTo>
                  <a:cubicBezTo>
                    <a:pt x="329" y="2868"/>
                    <a:pt x="206" y="3215"/>
                    <a:pt x="124" y="3574"/>
                  </a:cubicBezTo>
                  <a:cubicBezTo>
                    <a:pt x="83" y="3744"/>
                    <a:pt x="53" y="3915"/>
                    <a:pt x="36" y="4091"/>
                  </a:cubicBezTo>
                  <a:cubicBezTo>
                    <a:pt x="12" y="4267"/>
                    <a:pt x="0" y="4450"/>
                    <a:pt x="0" y="4632"/>
                  </a:cubicBezTo>
                  <a:cubicBezTo>
                    <a:pt x="0" y="4814"/>
                    <a:pt x="12" y="5002"/>
                    <a:pt x="36" y="5184"/>
                  </a:cubicBezTo>
                  <a:cubicBezTo>
                    <a:pt x="53" y="5355"/>
                    <a:pt x="83" y="5525"/>
                    <a:pt x="124" y="5696"/>
                  </a:cubicBezTo>
                  <a:cubicBezTo>
                    <a:pt x="206" y="6048"/>
                    <a:pt x="335" y="6395"/>
                    <a:pt x="500" y="6724"/>
                  </a:cubicBezTo>
                  <a:cubicBezTo>
                    <a:pt x="576" y="6877"/>
                    <a:pt x="664" y="7024"/>
                    <a:pt x="759" y="7171"/>
                  </a:cubicBezTo>
                  <a:cubicBezTo>
                    <a:pt x="958" y="7477"/>
                    <a:pt x="1194" y="7759"/>
                    <a:pt x="1464" y="8011"/>
                  </a:cubicBezTo>
                  <a:cubicBezTo>
                    <a:pt x="1587" y="8129"/>
                    <a:pt x="1723" y="8241"/>
                    <a:pt x="1864" y="8341"/>
                  </a:cubicBezTo>
                  <a:cubicBezTo>
                    <a:pt x="2152" y="8564"/>
                    <a:pt x="2475" y="8746"/>
                    <a:pt x="2810" y="8887"/>
                  </a:cubicBezTo>
                  <a:cubicBezTo>
                    <a:pt x="2969" y="8958"/>
                    <a:pt x="3133" y="9017"/>
                    <a:pt x="3298" y="9069"/>
                  </a:cubicBezTo>
                  <a:cubicBezTo>
                    <a:pt x="3650" y="9175"/>
                    <a:pt x="4009" y="9240"/>
                    <a:pt x="4379" y="9258"/>
                  </a:cubicBezTo>
                  <a:cubicBezTo>
                    <a:pt x="4462" y="9263"/>
                    <a:pt x="4544" y="9263"/>
                    <a:pt x="4632" y="9263"/>
                  </a:cubicBezTo>
                  <a:cubicBezTo>
                    <a:pt x="4720" y="9263"/>
                    <a:pt x="4808" y="9263"/>
                    <a:pt x="4897" y="9258"/>
                  </a:cubicBezTo>
                  <a:cubicBezTo>
                    <a:pt x="5261" y="9240"/>
                    <a:pt x="5625" y="9175"/>
                    <a:pt x="5972" y="9064"/>
                  </a:cubicBezTo>
                  <a:cubicBezTo>
                    <a:pt x="6143" y="9017"/>
                    <a:pt x="6301" y="8958"/>
                    <a:pt x="6460" y="8887"/>
                  </a:cubicBezTo>
                  <a:cubicBezTo>
                    <a:pt x="6801" y="8740"/>
                    <a:pt x="7118" y="8558"/>
                    <a:pt x="7412" y="8341"/>
                  </a:cubicBezTo>
                  <a:cubicBezTo>
                    <a:pt x="7547" y="8235"/>
                    <a:pt x="7683" y="8123"/>
                    <a:pt x="7806" y="8006"/>
                  </a:cubicBezTo>
                  <a:cubicBezTo>
                    <a:pt x="8071" y="7753"/>
                    <a:pt x="8312" y="7471"/>
                    <a:pt x="8511" y="7165"/>
                  </a:cubicBezTo>
                  <a:cubicBezTo>
                    <a:pt x="8605" y="7018"/>
                    <a:pt x="8694" y="6871"/>
                    <a:pt x="8770" y="6718"/>
                  </a:cubicBezTo>
                  <a:cubicBezTo>
                    <a:pt x="8935" y="6389"/>
                    <a:pt x="9064" y="6042"/>
                    <a:pt x="9146" y="5690"/>
                  </a:cubicBezTo>
                  <a:cubicBezTo>
                    <a:pt x="9181" y="5519"/>
                    <a:pt x="9211" y="5349"/>
                    <a:pt x="9234" y="5178"/>
                  </a:cubicBezTo>
                  <a:cubicBezTo>
                    <a:pt x="9252" y="4996"/>
                    <a:pt x="9264" y="4814"/>
                    <a:pt x="9264" y="4632"/>
                  </a:cubicBezTo>
                  <a:lnTo>
                    <a:pt x="9264" y="4626"/>
                  </a:lnTo>
                  <a:cubicBezTo>
                    <a:pt x="9264" y="4444"/>
                    <a:pt x="9252" y="4261"/>
                    <a:pt x="9234" y="4079"/>
                  </a:cubicBezTo>
                  <a:cubicBezTo>
                    <a:pt x="9211" y="3903"/>
                    <a:pt x="9181" y="3732"/>
                    <a:pt x="9140" y="3568"/>
                  </a:cubicBezTo>
                  <a:cubicBezTo>
                    <a:pt x="9058" y="3209"/>
                    <a:pt x="8935" y="2868"/>
                    <a:pt x="8764" y="2539"/>
                  </a:cubicBezTo>
                  <a:cubicBezTo>
                    <a:pt x="8523" y="2057"/>
                    <a:pt x="8194" y="1622"/>
                    <a:pt x="7800" y="1252"/>
                  </a:cubicBezTo>
                  <a:cubicBezTo>
                    <a:pt x="7677" y="1134"/>
                    <a:pt x="7542" y="1023"/>
                    <a:pt x="7406" y="917"/>
                  </a:cubicBezTo>
                  <a:cubicBezTo>
                    <a:pt x="7112" y="699"/>
                    <a:pt x="6795" y="517"/>
                    <a:pt x="6454" y="370"/>
                  </a:cubicBezTo>
                  <a:cubicBezTo>
                    <a:pt x="6295" y="300"/>
                    <a:pt x="6137" y="241"/>
                    <a:pt x="5972" y="194"/>
                  </a:cubicBezTo>
                  <a:cubicBezTo>
                    <a:pt x="5619" y="88"/>
                    <a:pt x="5255" y="24"/>
                    <a:pt x="4891" y="6"/>
                  </a:cubicBezTo>
                  <a:cubicBezTo>
                    <a:pt x="4802" y="0"/>
                    <a:pt x="4720" y="0"/>
                    <a:pt x="4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38"/>
            <p:cNvSpPr/>
            <p:nvPr/>
          </p:nvSpPr>
          <p:spPr>
            <a:xfrm>
              <a:off x="4068286" y="2896315"/>
              <a:ext cx="5279596" cy="1395290"/>
            </a:xfrm>
            <a:custGeom>
              <a:rect b="b" l="l" r="r" t="t"/>
              <a:pathLst>
                <a:path extrusionOk="0" h="18833" w="66479">
                  <a:moveTo>
                    <a:pt x="1" y="0"/>
                  </a:moveTo>
                  <a:cubicBezTo>
                    <a:pt x="3233" y="6589"/>
                    <a:pt x="10587" y="11192"/>
                    <a:pt x="19145" y="11192"/>
                  </a:cubicBezTo>
                  <a:cubicBezTo>
                    <a:pt x="19762" y="11192"/>
                    <a:pt x="20379" y="11168"/>
                    <a:pt x="20984" y="11121"/>
                  </a:cubicBezTo>
                  <a:cubicBezTo>
                    <a:pt x="21431" y="11086"/>
                    <a:pt x="21878" y="11069"/>
                    <a:pt x="22323" y="11069"/>
                  </a:cubicBezTo>
                  <a:cubicBezTo>
                    <a:pt x="26157" y="11069"/>
                    <a:pt x="29891" y="12346"/>
                    <a:pt x="32993" y="14648"/>
                  </a:cubicBezTo>
                  <a:cubicBezTo>
                    <a:pt x="36519" y="17269"/>
                    <a:pt x="40975" y="18833"/>
                    <a:pt x="45830" y="18833"/>
                  </a:cubicBezTo>
                  <a:cubicBezTo>
                    <a:pt x="57074" y="18833"/>
                    <a:pt x="66214" y="10445"/>
                    <a:pt x="66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38"/>
            <p:cNvSpPr/>
            <p:nvPr/>
          </p:nvSpPr>
          <p:spPr>
            <a:xfrm>
              <a:off x="4287717" y="3200222"/>
              <a:ext cx="5013944" cy="1091383"/>
            </a:xfrm>
            <a:custGeom>
              <a:rect b="b" l="l" r="r" t="t"/>
              <a:pathLst>
                <a:path extrusionOk="0" h="14731" w="63134">
                  <a:moveTo>
                    <a:pt x="0" y="1"/>
                  </a:moveTo>
                  <a:cubicBezTo>
                    <a:pt x="3827" y="4321"/>
                    <a:pt x="9740" y="7090"/>
                    <a:pt x="16382" y="7090"/>
                  </a:cubicBezTo>
                  <a:cubicBezTo>
                    <a:pt x="16999" y="7090"/>
                    <a:pt x="17616" y="7066"/>
                    <a:pt x="18221" y="7019"/>
                  </a:cubicBezTo>
                  <a:cubicBezTo>
                    <a:pt x="18668" y="6984"/>
                    <a:pt x="19115" y="6967"/>
                    <a:pt x="19560" y="6967"/>
                  </a:cubicBezTo>
                  <a:cubicBezTo>
                    <a:pt x="23394" y="6967"/>
                    <a:pt x="27128" y="8244"/>
                    <a:pt x="30230" y="10546"/>
                  </a:cubicBezTo>
                  <a:cubicBezTo>
                    <a:pt x="33756" y="13167"/>
                    <a:pt x="38212" y="14731"/>
                    <a:pt x="43067" y="14731"/>
                  </a:cubicBezTo>
                  <a:cubicBezTo>
                    <a:pt x="52789" y="14731"/>
                    <a:pt x="60941" y="8453"/>
                    <a:pt x="63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38"/>
            <p:cNvSpPr/>
            <p:nvPr/>
          </p:nvSpPr>
          <p:spPr>
            <a:xfrm>
              <a:off x="4789657" y="2317986"/>
              <a:ext cx="31858" cy="284422"/>
            </a:xfrm>
            <a:custGeom>
              <a:rect b="b" l="l" r="r" t="t"/>
              <a:pathLst>
                <a:path extrusionOk="0" h="3839" w="430">
                  <a:moveTo>
                    <a:pt x="1" y="1"/>
                  </a:moveTo>
                  <a:lnTo>
                    <a:pt x="224" y="3839"/>
                  </a:lnTo>
                  <a:lnTo>
                    <a:pt x="430" y="48"/>
                  </a:lnTo>
                  <a:cubicBezTo>
                    <a:pt x="294" y="24"/>
                    <a:pt x="147" y="6"/>
                    <a:pt x="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38"/>
            <p:cNvSpPr/>
            <p:nvPr/>
          </p:nvSpPr>
          <p:spPr>
            <a:xfrm>
              <a:off x="4687341" y="2320579"/>
              <a:ext cx="118540" cy="281829"/>
            </a:xfrm>
            <a:custGeom>
              <a:rect b="b" l="l" r="r" t="t"/>
              <a:pathLst>
                <a:path extrusionOk="0" h="3804" w="1600">
                  <a:moveTo>
                    <a:pt x="447" y="1"/>
                  </a:moveTo>
                  <a:cubicBezTo>
                    <a:pt x="294" y="18"/>
                    <a:pt x="147" y="48"/>
                    <a:pt x="0" y="83"/>
                  </a:cubicBezTo>
                  <a:lnTo>
                    <a:pt x="1599" y="380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38"/>
            <p:cNvSpPr/>
            <p:nvPr/>
          </p:nvSpPr>
          <p:spPr>
            <a:xfrm>
              <a:off x="4586285" y="2351103"/>
              <a:ext cx="219595" cy="251305"/>
            </a:xfrm>
            <a:custGeom>
              <a:rect b="b" l="l" r="r" t="t"/>
              <a:pathLst>
                <a:path extrusionOk="0" h="3392" w="2964">
                  <a:moveTo>
                    <a:pt x="424" y="0"/>
                  </a:moveTo>
                  <a:cubicBezTo>
                    <a:pt x="277" y="71"/>
                    <a:pt x="136" y="153"/>
                    <a:pt x="1" y="235"/>
                  </a:cubicBezTo>
                  <a:lnTo>
                    <a:pt x="2963" y="3392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38"/>
            <p:cNvSpPr/>
            <p:nvPr/>
          </p:nvSpPr>
          <p:spPr>
            <a:xfrm>
              <a:off x="4499232" y="2418597"/>
              <a:ext cx="306648" cy="183811"/>
            </a:xfrm>
            <a:custGeom>
              <a:rect b="b" l="l" r="r" t="t"/>
              <a:pathLst>
                <a:path extrusionOk="0" h="2481" w="4139">
                  <a:moveTo>
                    <a:pt x="206" y="41"/>
                  </a:moveTo>
                  <a:cubicBezTo>
                    <a:pt x="185" y="72"/>
                    <a:pt x="165" y="104"/>
                    <a:pt x="145" y="136"/>
                  </a:cubicBezTo>
                  <a:lnTo>
                    <a:pt x="145" y="136"/>
                  </a:lnTo>
                  <a:cubicBezTo>
                    <a:pt x="165" y="104"/>
                    <a:pt x="185" y="73"/>
                    <a:pt x="206" y="41"/>
                  </a:cubicBezTo>
                  <a:close/>
                  <a:moveTo>
                    <a:pt x="145" y="136"/>
                  </a:moveTo>
                  <a:lnTo>
                    <a:pt x="145" y="136"/>
                  </a:lnTo>
                  <a:cubicBezTo>
                    <a:pt x="114" y="186"/>
                    <a:pt x="85" y="237"/>
                    <a:pt x="58" y="290"/>
                  </a:cubicBezTo>
                  <a:lnTo>
                    <a:pt x="58" y="290"/>
                  </a:lnTo>
                  <a:cubicBezTo>
                    <a:pt x="86" y="237"/>
                    <a:pt x="115" y="186"/>
                    <a:pt x="145" y="136"/>
                  </a:cubicBezTo>
                  <a:close/>
                  <a:moveTo>
                    <a:pt x="335" y="0"/>
                  </a:moveTo>
                  <a:cubicBezTo>
                    <a:pt x="235" y="100"/>
                    <a:pt x="135" y="206"/>
                    <a:pt x="47" y="312"/>
                  </a:cubicBezTo>
                  <a:cubicBezTo>
                    <a:pt x="51" y="304"/>
                    <a:pt x="54" y="297"/>
                    <a:pt x="58" y="290"/>
                  </a:cubicBezTo>
                  <a:lnTo>
                    <a:pt x="58" y="290"/>
                  </a:lnTo>
                  <a:cubicBezTo>
                    <a:pt x="39" y="326"/>
                    <a:pt x="19" y="363"/>
                    <a:pt x="0" y="400"/>
                  </a:cubicBezTo>
                  <a:lnTo>
                    <a:pt x="4138" y="248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38"/>
            <p:cNvSpPr/>
            <p:nvPr/>
          </p:nvSpPr>
          <p:spPr>
            <a:xfrm>
              <a:off x="4465226" y="2523950"/>
              <a:ext cx="340654" cy="78459"/>
            </a:xfrm>
            <a:custGeom>
              <a:rect b="b" l="l" r="r" t="t"/>
              <a:pathLst>
                <a:path extrusionOk="0" h="1059" w="4598">
                  <a:moveTo>
                    <a:pt x="89" y="1"/>
                  </a:moveTo>
                  <a:cubicBezTo>
                    <a:pt x="48" y="171"/>
                    <a:pt x="18" y="342"/>
                    <a:pt x="1" y="518"/>
                  </a:cubicBezTo>
                  <a:lnTo>
                    <a:pt x="4597" y="1059"/>
                  </a:lnTo>
                  <a:lnTo>
                    <a:pt x="89" y="7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38"/>
            <p:cNvSpPr/>
            <p:nvPr/>
          </p:nvSpPr>
          <p:spPr>
            <a:xfrm>
              <a:off x="4465226" y="2602335"/>
              <a:ext cx="340654" cy="78903"/>
            </a:xfrm>
            <a:custGeom>
              <a:rect b="b" l="l" r="r" t="t"/>
              <a:pathLst>
                <a:path extrusionOk="0" h="1065" w="4598">
                  <a:moveTo>
                    <a:pt x="4597" y="1"/>
                  </a:moveTo>
                  <a:lnTo>
                    <a:pt x="1" y="553"/>
                  </a:lnTo>
                  <a:cubicBezTo>
                    <a:pt x="18" y="724"/>
                    <a:pt x="48" y="894"/>
                    <a:pt x="89" y="1065"/>
                  </a:cubicBezTo>
                  <a:lnTo>
                    <a:pt x="4597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38"/>
            <p:cNvSpPr/>
            <p:nvPr/>
          </p:nvSpPr>
          <p:spPr>
            <a:xfrm>
              <a:off x="4499602" y="2602335"/>
              <a:ext cx="306278" cy="188182"/>
            </a:xfrm>
            <a:custGeom>
              <a:rect b="b" l="l" r="r" t="t"/>
              <a:pathLst>
                <a:path extrusionOk="0" h="2540" w="4134">
                  <a:moveTo>
                    <a:pt x="4133" y="1"/>
                  </a:moveTo>
                  <a:lnTo>
                    <a:pt x="1" y="2093"/>
                  </a:lnTo>
                  <a:cubicBezTo>
                    <a:pt x="77" y="2246"/>
                    <a:pt x="165" y="2393"/>
                    <a:pt x="260" y="2540"/>
                  </a:cubicBezTo>
                  <a:lnTo>
                    <a:pt x="4133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38"/>
            <p:cNvSpPr/>
            <p:nvPr/>
          </p:nvSpPr>
          <p:spPr>
            <a:xfrm>
              <a:off x="4571023" y="2602335"/>
              <a:ext cx="234857" cy="275309"/>
            </a:xfrm>
            <a:custGeom>
              <a:rect b="b" l="l" r="r" t="t"/>
              <a:pathLst>
                <a:path extrusionOk="0" h="3716" w="3170">
                  <a:moveTo>
                    <a:pt x="3169" y="1"/>
                  </a:moveTo>
                  <a:lnTo>
                    <a:pt x="1" y="3380"/>
                  </a:lnTo>
                  <a:cubicBezTo>
                    <a:pt x="124" y="3498"/>
                    <a:pt x="260" y="3610"/>
                    <a:pt x="401" y="3715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38"/>
            <p:cNvSpPr/>
            <p:nvPr/>
          </p:nvSpPr>
          <p:spPr>
            <a:xfrm>
              <a:off x="4679932" y="2602335"/>
              <a:ext cx="125949" cy="294053"/>
            </a:xfrm>
            <a:custGeom>
              <a:rect b="b" l="l" r="r" t="t"/>
              <a:pathLst>
                <a:path extrusionOk="0" h="3969" w="1700">
                  <a:moveTo>
                    <a:pt x="1699" y="1"/>
                  </a:moveTo>
                  <a:lnTo>
                    <a:pt x="0" y="3968"/>
                  </a:lnTo>
                  <a:lnTo>
                    <a:pt x="506" y="39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38"/>
            <p:cNvSpPr/>
            <p:nvPr/>
          </p:nvSpPr>
          <p:spPr>
            <a:xfrm>
              <a:off x="4789657" y="2602335"/>
              <a:ext cx="32747" cy="294053"/>
            </a:xfrm>
            <a:custGeom>
              <a:rect b="b" l="l" r="r" t="t"/>
              <a:pathLst>
                <a:path extrusionOk="0" h="3969" w="442">
                  <a:moveTo>
                    <a:pt x="218" y="1"/>
                  </a:moveTo>
                  <a:lnTo>
                    <a:pt x="1" y="3968"/>
                  </a:lnTo>
                  <a:lnTo>
                    <a:pt x="441" y="39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38"/>
            <p:cNvSpPr/>
            <p:nvPr/>
          </p:nvSpPr>
          <p:spPr>
            <a:xfrm>
              <a:off x="4805808" y="2602335"/>
              <a:ext cx="126319" cy="294053"/>
            </a:xfrm>
            <a:custGeom>
              <a:rect b="b" l="l" r="r" t="t"/>
              <a:pathLst>
                <a:path extrusionOk="0" h="3969" w="1705">
                  <a:moveTo>
                    <a:pt x="0" y="1"/>
                  </a:moveTo>
                  <a:lnTo>
                    <a:pt x="1199" y="3968"/>
                  </a:lnTo>
                  <a:lnTo>
                    <a:pt x="1705" y="3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38"/>
            <p:cNvSpPr/>
            <p:nvPr/>
          </p:nvSpPr>
          <p:spPr>
            <a:xfrm>
              <a:off x="4805808" y="2601890"/>
              <a:ext cx="235228" cy="275309"/>
            </a:xfrm>
            <a:custGeom>
              <a:rect b="b" l="l" r="r" t="t"/>
              <a:pathLst>
                <a:path extrusionOk="0" h="3716" w="3175">
                  <a:moveTo>
                    <a:pt x="0" y="1"/>
                  </a:moveTo>
                  <a:lnTo>
                    <a:pt x="0" y="7"/>
                  </a:lnTo>
                  <a:lnTo>
                    <a:pt x="2780" y="3716"/>
                  </a:lnTo>
                  <a:cubicBezTo>
                    <a:pt x="2915" y="3610"/>
                    <a:pt x="3051" y="3498"/>
                    <a:pt x="3174" y="3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38"/>
            <p:cNvSpPr/>
            <p:nvPr/>
          </p:nvSpPr>
          <p:spPr>
            <a:xfrm>
              <a:off x="4805808" y="2602335"/>
              <a:ext cx="293090" cy="183885"/>
            </a:xfrm>
            <a:custGeom>
              <a:rect b="b" l="l" r="r" t="t"/>
              <a:pathLst>
                <a:path extrusionOk="0" h="2482" w="3956">
                  <a:moveTo>
                    <a:pt x="0" y="1"/>
                  </a:moveTo>
                  <a:lnTo>
                    <a:pt x="3791" y="2481"/>
                  </a:lnTo>
                  <a:cubicBezTo>
                    <a:pt x="3856" y="2322"/>
                    <a:pt x="3909" y="2158"/>
                    <a:pt x="3956" y="19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38"/>
            <p:cNvSpPr/>
            <p:nvPr/>
          </p:nvSpPr>
          <p:spPr>
            <a:xfrm>
              <a:off x="4805808" y="2602335"/>
              <a:ext cx="304426" cy="71494"/>
            </a:xfrm>
            <a:custGeom>
              <a:rect b="b" l="l" r="r" t="t"/>
              <a:pathLst>
                <a:path extrusionOk="0" h="965" w="4109">
                  <a:moveTo>
                    <a:pt x="0" y="1"/>
                  </a:moveTo>
                  <a:lnTo>
                    <a:pt x="4109" y="965"/>
                  </a:lnTo>
                  <a:lnTo>
                    <a:pt x="4109" y="782"/>
                  </a:lnTo>
                  <a:cubicBezTo>
                    <a:pt x="4109" y="683"/>
                    <a:pt x="4109" y="583"/>
                    <a:pt x="4103" y="4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38"/>
            <p:cNvSpPr/>
            <p:nvPr/>
          </p:nvSpPr>
          <p:spPr>
            <a:xfrm>
              <a:off x="4806178" y="2536174"/>
              <a:ext cx="291905" cy="66234"/>
            </a:xfrm>
            <a:custGeom>
              <a:rect b="b" l="l" r="r" t="t"/>
              <a:pathLst>
                <a:path extrusionOk="0" h="894" w="3940">
                  <a:moveTo>
                    <a:pt x="3798" y="0"/>
                  </a:moveTo>
                  <a:lnTo>
                    <a:pt x="1" y="894"/>
                  </a:lnTo>
                  <a:lnTo>
                    <a:pt x="3939" y="423"/>
                  </a:lnTo>
                  <a:cubicBezTo>
                    <a:pt x="3898" y="277"/>
                    <a:pt x="3851" y="135"/>
                    <a:pt x="3798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38"/>
            <p:cNvSpPr/>
            <p:nvPr/>
          </p:nvSpPr>
          <p:spPr>
            <a:xfrm>
              <a:off x="4805808" y="2449936"/>
              <a:ext cx="250860" cy="152472"/>
            </a:xfrm>
            <a:custGeom>
              <a:rect b="b" l="l" r="r" t="t"/>
              <a:pathLst>
                <a:path extrusionOk="0" h="2058" w="3386">
                  <a:moveTo>
                    <a:pt x="3139" y="0"/>
                  </a:moveTo>
                  <a:lnTo>
                    <a:pt x="0" y="2058"/>
                  </a:lnTo>
                  <a:lnTo>
                    <a:pt x="3386" y="347"/>
                  </a:lnTo>
                  <a:cubicBezTo>
                    <a:pt x="3309" y="224"/>
                    <a:pt x="3227" y="112"/>
                    <a:pt x="3139" y="0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38"/>
            <p:cNvSpPr/>
            <p:nvPr/>
          </p:nvSpPr>
          <p:spPr>
            <a:xfrm>
              <a:off x="4805808" y="2334507"/>
              <a:ext cx="226485" cy="267900"/>
            </a:xfrm>
            <a:custGeom>
              <a:rect b="b" l="l" r="r" t="t"/>
              <a:pathLst>
                <a:path extrusionOk="0" h="3616" w="3057">
                  <a:moveTo>
                    <a:pt x="2898" y="1"/>
                  </a:moveTo>
                  <a:lnTo>
                    <a:pt x="2898" y="1"/>
                  </a:lnTo>
                  <a:cubicBezTo>
                    <a:pt x="2951" y="42"/>
                    <a:pt x="3004" y="89"/>
                    <a:pt x="3056" y="136"/>
                  </a:cubicBezTo>
                  <a:cubicBezTo>
                    <a:pt x="3010" y="89"/>
                    <a:pt x="2951" y="42"/>
                    <a:pt x="2898" y="1"/>
                  </a:cubicBezTo>
                  <a:close/>
                  <a:moveTo>
                    <a:pt x="2210" y="653"/>
                  </a:moveTo>
                  <a:lnTo>
                    <a:pt x="0" y="3616"/>
                  </a:lnTo>
                  <a:lnTo>
                    <a:pt x="2533" y="912"/>
                  </a:lnTo>
                  <a:cubicBezTo>
                    <a:pt x="2433" y="824"/>
                    <a:pt x="2322" y="736"/>
                    <a:pt x="2210" y="653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38"/>
            <p:cNvSpPr/>
            <p:nvPr/>
          </p:nvSpPr>
          <p:spPr>
            <a:xfrm>
              <a:off x="4805808" y="2337989"/>
              <a:ext cx="108020" cy="264418"/>
            </a:xfrm>
            <a:custGeom>
              <a:rect b="b" l="l" r="r" t="t"/>
              <a:pathLst>
                <a:path extrusionOk="0" h="3569" w="1458">
                  <a:moveTo>
                    <a:pt x="1076" y="1"/>
                  </a:moveTo>
                  <a:lnTo>
                    <a:pt x="0" y="3569"/>
                  </a:lnTo>
                  <a:lnTo>
                    <a:pt x="1458" y="160"/>
                  </a:lnTo>
                  <a:cubicBezTo>
                    <a:pt x="1334" y="101"/>
                    <a:pt x="1205" y="48"/>
                    <a:pt x="1076" y="1"/>
                  </a:cubicBezTo>
                  <a:close/>
                </a:path>
              </a:pathLst>
            </a:custGeom>
            <a:solidFill>
              <a:srgbClr val="ED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38"/>
            <p:cNvSpPr/>
            <p:nvPr/>
          </p:nvSpPr>
          <p:spPr>
            <a:xfrm>
              <a:off x="4740462" y="2537063"/>
              <a:ext cx="130690" cy="130690"/>
            </a:xfrm>
            <a:custGeom>
              <a:rect b="b" l="l" r="r" t="t"/>
              <a:pathLst>
                <a:path extrusionOk="0" h="1764" w="1764">
                  <a:moveTo>
                    <a:pt x="882" y="0"/>
                  </a:moveTo>
                  <a:cubicBezTo>
                    <a:pt x="394" y="0"/>
                    <a:pt x="0" y="394"/>
                    <a:pt x="0" y="882"/>
                  </a:cubicBezTo>
                  <a:cubicBezTo>
                    <a:pt x="0" y="1370"/>
                    <a:pt x="394" y="1763"/>
                    <a:pt x="882" y="1763"/>
                  </a:cubicBezTo>
                  <a:cubicBezTo>
                    <a:pt x="1370" y="1763"/>
                    <a:pt x="1764" y="1370"/>
                    <a:pt x="1764" y="882"/>
                  </a:cubicBezTo>
                  <a:cubicBezTo>
                    <a:pt x="1764" y="394"/>
                    <a:pt x="1370" y="0"/>
                    <a:pt x="882" y="0"/>
                  </a:cubicBezTo>
                  <a:close/>
                </a:path>
              </a:pathLst>
            </a:custGeom>
            <a:solidFill>
              <a:srgbClr val="D2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38"/>
            <p:cNvSpPr/>
            <p:nvPr/>
          </p:nvSpPr>
          <p:spPr>
            <a:xfrm>
              <a:off x="4513975" y="2258789"/>
              <a:ext cx="635004" cy="561806"/>
            </a:xfrm>
            <a:custGeom>
              <a:rect b="b" l="l" r="r" t="t"/>
              <a:pathLst>
                <a:path extrusionOk="0" h="7583" w="8571">
                  <a:moveTo>
                    <a:pt x="4086" y="0"/>
                  </a:moveTo>
                  <a:cubicBezTo>
                    <a:pt x="4123" y="2"/>
                    <a:pt x="4159" y="3"/>
                    <a:pt x="4196" y="6"/>
                  </a:cubicBezTo>
                  <a:lnTo>
                    <a:pt x="4196" y="6"/>
                  </a:lnTo>
                  <a:cubicBezTo>
                    <a:pt x="4155" y="0"/>
                    <a:pt x="4121" y="0"/>
                    <a:pt x="4086" y="0"/>
                  </a:cubicBezTo>
                  <a:close/>
                  <a:moveTo>
                    <a:pt x="3751" y="0"/>
                  </a:moveTo>
                  <a:cubicBezTo>
                    <a:pt x="3639" y="5"/>
                    <a:pt x="3528" y="14"/>
                    <a:pt x="3418" y="26"/>
                  </a:cubicBezTo>
                  <a:lnTo>
                    <a:pt x="3418" y="26"/>
                  </a:lnTo>
                  <a:cubicBezTo>
                    <a:pt x="3503" y="17"/>
                    <a:pt x="3589" y="10"/>
                    <a:pt x="3675" y="6"/>
                  </a:cubicBezTo>
                  <a:lnTo>
                    <a:pt x="3751" y="0"/>
                  </a:lnTo>
                  <a:close/>
                  <a:moveTo>
                    <a:pt x="4196" y="6"/>
                  </a:moveTo>
                  <a:cubicBezTo>
                    <a:pt x="4196" y="6"/>
                    <a:pt x="4197" y="6"/>
                    <a:pt x="4198" y="6"/>
                  </a:cubicBezTo>
                  <a:cubicBezTo>
                    <a:pt x="4287" y="12"/>
                    <a:pt x="4376" y="20"/>
                    <a:pt x="4465" y="30"/>
                  </a:cubicBezTo>
                  <a:lnTo>
                    <a:pt x="4465" y="30"/>
                  </a:lnTo>
                  <a:cubicBezTo>
                    <a:pt x="4375" y="20"/>
                    <a:pt x="4285" y="11"/>
                    <a:pt x="4196" y="6"/>
                  </a:cubicBezTo>
                  <a:close/>
                  <a:moveTo>
                    <a:pt x="4465" y="30"/>
                  </a:moveTo>
                  <a:cubicBezTo>
                    <a:pt x="4637" y="51"/>
                    <a:pt x="4809" y="80"/>
                    <a:pt x="4979" y="118"/>
                  </a:cubicBezTo>
                  <a:cubicBezTo>
                    <a:pt x="4808" y="79"/>
                    <a:pt x="4637" y="50"/>
                    <a:pt x="4465" y="30"/>
                  </a:cubicBezTo>
                  <a:close/>
                  <a:moveTo>
                    <a:pt x="3418" y="26"/>
                  </a:moveTo>
                  <a:cubicBezTo>
                    <a:pt x="3139" y="56"/>
                    <a:pt x="2863" y="113"/>
                    <a:pt x="2593" y="194"/>
                  </a:cubicBezTo>
                  <a:cubicBezTo>
                    <a:pt x="2441" y="243"/>
                    <a:pt x="2290" y="296"/>
                    <a:pt x="2143" y="360"/>
                  </a:cubicBezTo>
                  <a:lnTo>
                    <a:pt x="2143" y="360"/>
                  </a:lnTo>
                  <a:cubicBezTo>
                    <a:pt x="2546" y="190"/>
                    <a:pt x="2975" y="77"/>
                    <a:pt x="3418" y="26"/>
                  </a:cubicBezTo>
                  <a:close/>
                  <a:moveTo>
                    <a:pt x="2143" y="360"/>
                  </a:moveTo>
                  <a:lnTo>
                    <a:pt x="2143" y="360"/>
                  </a:lnTo>
                  <a:cubicBezTo>
                    <a:pt x="2114" y="372"/>
                    <a:pt x="2085" y="385"/>
                    <a:pt x="2056" y="397"/>
                  </a:cubicBezTo>
                  <a:lnTo>
                    <a:pt x="2056" y="397"/>
                  </a:lnTo>
                  <a:cubicBezTo>
                    <a:pt x="2072" y="390"/>
                    <a:pt x="2089" y="383"/>
                    <a:pt x="2105" y="376"/>
                  </a:cubicBezTo>
                  <a:cubicBezTo>
                    <a:pt x="2118" y="371"/>
                    <a:pt x="2130" y="365"/>
                    <a:pt x="2143" y="360"/>
                  </a:cubicBezTo>
                  <a:close/>
                  <a:moveTo>
                    <a:pt x="5356" y="218"/>
                  </a:moveTo>
                  <a:cubicBezTo>
                    <a:pt x="5497" y="265"/>
                    <a:pt x="5632" y="318"/>
                    <a:pt x="5761" y="370"/>
                  </a:cubicBezTo>
                  <a:cubicBezTo>
                    <a:pt x="5809" y="391"/>
                    <a:pt x="5857" y="412"/>
                    <a:pt x="5904" y="434"/>
                  </a:cubicBezTo>
                  <a:lnTo>
                    <a:pt x="5904" y="434"/>
                  </a:lnTo>
                  <a:cubicBezTo>
                    <a:pt x="5727" y="351"/>
                    <a:pt x="5544" y="279"/>
                    <a:pt x="5356" y="218"/>
                  </a:cubicBezTo>
                  <a:close/>
                  <a:moveTo>
                    <a:pt x="5904" y="434"/>
                  </a:moveTo>
                  <a:cubicBezTo>
                    <a:pt x="6086" y="519"/>
                    <a:pt x="6262" y="616"/>
                    <a:pt x="6431" y="723"/>
                  </a:cubicBezTo>
                  <a:cubicBezTo>
                    <a:pt x="6263" y="616"/>
                    <a:pt x="6087" y="519"/>
                    <a:pt x="5904" y="434"/>
                  </a:cubicBezTo>
                  <a:close/>
                  <a:moveTo>
                    <a:pt x="2056" y="397"/>
                  </a:moveTo>
                  <a:cubicBezTo>
                    <a:pt x="1739" y="536"/>
                    <a:pt x="1438" y="716"/>
                    <a:pt x="1159" y="923"/>
                  </a:cubicBezTo>
                  <a:cubicBezTo>
                    <a:pt x="1149" y="930"/>
                    <a:pt x="1140" y="938"/>
                    <a:pt x="1130" y="945"/>
                  </a:cubicBezTo>
                  <a:lnTo>
                    <a:pt x="1130" y="945"/>
                  </a:lnTo>
                  <a:cubicBezTo>
                    <a:pt x="1417" y="727"/>
                    <a:pt x="1727" y="544"/>
                    <a:pt x="2056" y="397"/>
                  </a:cubicBezTo>
                  <a:close/>
                  <a:moveTo>
                    <a:pt x="6461" y="741"/>
                  </a:moveTo>
                  <a:lnTo>
                    <a:pt x="6461" y="741"/>
                  </a:lnTo>
                  <a:cubicBezTo>
                    <a:pt x="6590" y="829"/>
                    <a:pt x="6713" y="917"/>
                    <a:pt x="6837" y="1017"/>
                  </a:cubicBezTo>
                  <a:cubicBezTo>
                    <a:pt x="6796" y="982"/>
                    <a:pt x="6754" y="952"/>
                    <a:pt x="6713" y="917"/>
                  </a:cubicBezTo>
                  <a:cubicBezTo>
                    <a:pt x="6631" y="858"/>
                    <a:pt x="6549" y="800"/>
                    <a:pt x="6461" y="741"/>
                  </a:cubicBezTo>
                  <a:close/>
                  <a:moveTo>
                    <a:pt x="6995" y="1152"/>
                  </a:moveTo>
                  <a:lnTo>
                    <a:pt x="6995" y="1152"/>
                  </a:lnTo>
                  <a:cubicBezTo>
                    <a:pt x="7003" y="1159"/>
                    <a:pt x="7011" y="1166"/>
                    <a:pt x="7019" y="1173"/>
                  </a:cubicBezTo>
                  <a:lnTo>
                    <a:pt x="7019" y="1173"/>
                  </a:lnTo>
                  <a:cubicBezTo>
                    <a:pt x="7011" y="1166"/>
                    <a:pt x="7004" y="1159"/>
                    <a:pt x="6995" y="1152"/>
                  </a:cubicBezTo>
                  <a:close/>
                  <a:moveTo>
                    <a:pt x="1130" y="945"/>
                  </a:moveTo>
                  <a:cubicBezTo>
                    <a:pt x="691" y="1280"/>
                    <a:pt x="309" y="1694"/>
                    <a:pt x="8" y="2175"/>
                  </a:cubicBezTo>
                  <a:lnTo>
                    <a:pt x="8" y="2175"/>
                  </a:lnTo>
                  <a:cubicBezTo>
                    <a:pt x="25" y="2150"/>
                    <a:pt x="44" y="2124"/>
                    <a:pt x="60" y="2099"/>
                  </a:cubicBezTo>
                  <a:cubicBezTo>
                    <a:pt x="260" y="1793"/>
                    <a:pt x="495" y="1511"/>
                    <a:pt x="765" y="1258"/>
                  </a:cubicBezTo>
                  <a:cubicBezTo>
                    <a:pt x="880" y="1149"/>
                    <a:pt x="1005" y="1044"/>
                    <a:pt x="1130" y="945"/>
                  </a:cubicBezTo>
                  <a:close/>
                  <a:moveTo>
                    <a:pt x="8" y="2175"/>
                  </a:moveTo>
                  <a:cubicBezTo>
                    <a:pt x="6" y="2179"/>
                    <a:pt x="3" y="2183"/>
                    <a:pt x="1" y="2187"/>
                  </a:cubicBezTo>
                  <a:cubicBezTo>
                    <a:pt x="3" y="2183"/>
                    <a:pt x="6" y="2179"/>
                    <a:pt x="8" y="2175"/>
                  </a:cubicBezTo>
                  <a:close/>
                  <a:moveTo>
                    <a:pt x="7019" y="1173"/>
                  </a:moveTo>
                  <a:cubicBezTo>
                    <a:pt x="7050" y="1201"/>
                    <a:pt x="7079" y="1230"/>
                    <a:pt x="7107" y="1258"/>
                  </a:cubicBezTo>
                  <a:cubicBezTo>
                    <a:pt x="7378" y="1505"/>
                    <a:pt x="7613" y="1787"/>
                    <a:pt x="7813" y="2093"/>
                  </a:cubicBezTo>
                  <a:cubicBezTo>
                    <a:pt x="7907" y="2240"/>
                    <a:pt x="7995" y="2387"/>
                    <a:pt x="8077" y="2545"/>
                  </a:cubicBezTo>
                  <a:cubicBezTo>
                    <a:pt x="8242" y="2869"/>
                    <a:pt x="8365" y="3215"/>
                    <a:pt x="8447" y="3574"/>
                  </a:cubicBezTo>
                  <a:cubicBezTo>
                    <a:pt x="8471" y="3656"/>
                    <a:pt x="8488" y="3744"/>
                    <a:pt x="8506" y="3832"/>
                  </a:cubicBezTo>
                  <a:cubicBezTo>
                    <a:pt x="8326" y="2802"/>
                    <a:pt x="7800" y="1864"/>
                    <a:pt x="7019" y="1173"/>
                  </a:cubicBezTo>
                  <a:close/>
                  <a:moveTo>
                    <a:pt x="8506" y="3838"/>
                  </a:moveTo>
                  <a:lnTo>
                    <a:pt x="8506" y="3838"/>
                  </a:lnTo>
                  <a:cubicBezTo>
                    <a:pt x="8516" y="3900"/>
                    <a:pt x="8525" y="3970"/>
                    <a:pt x="8535" y="4038"/>
                  </a:cubicBezTo>
                  <a:lnTo>
                    <a:pt x="8535" y="4038"/>
                  </a:lnTo>
                  <a:cubicBezTo>
                    <a:pt x="8526" y="3971"/>
                    <a:pt x="8517" y="3904"/>
                    <a:pt x="8506" y="3838"/>
                  </a:cubicBezTo>
                  <a:close/>
                  <a:moveTo>
                    <a:pt x="8535" y="4038"/>
                  </a:moveTo>
                  <a:lnTo>
                    <a:pt x="8535" y="4038"/>
                  </a:lnTo>
                  <a:cubicBezTo>
                    <a:pt x="8544" y="4110"/>
                    <a:pt x="8551" y="4183"/>
                    <a:pt x="8557" y="4256"/>
                  </a:cubicBezTo>
                  <a:lnTo>
                    <a:pt x="8557" y="4256"/>
                  </a:lnTo>
                  <a:cubicBezTo>
                    <a:pt x="8552" y="4198"/>
                    <a:pt x="8547" y="4142"/>
                    <a:pt x="8541" y="4085"/>
                  </a:cubicBezTo>
                  <a:cubicBezTo>
                    <a:pt x="8539" y="4070"/>
                    <a:pt x="8537" y="4054"/>
                    <a:pt x="8535" y="4038"/>
                  </a:cubicBezTo>
                  <a:close/>
                  <a:moveTo>
                    <a:pt x="8557" y="4256"/>
                  </a:moveTo>
                  <a:cubicBezTo>
                    <a:pt x="8565" y="4372"/>
                    <a:pt x="8571" y="4490"/>
                    <a:pt x="8571" y="4607"/>
                  </a:cubicBezTo>
                  <a:lnTo>
                    <a:pt x="8571" y="4607"/>
                  </a:lnTo>
                  <a:cubicBezTo>
                    <a:pt x="8571" y="4490"/>
                    <a:pt x="8566" y="4373"/>
                    <a:pt x="8557" y="4256"/>
                  </a:cubicBezTo>
                  <a:close/>
                  <a:moveTo>
                    <a:pt x="8571" y="4656"/>
                  </a:moveTo>
                  <a:cubicBezTo>
                    <a:pt x="8571" y="4802"/>
                    <a:pt x="8562" y="4953"/>
                    <a:pt x="8548" y="5104"/>
                  </a:cubicBezTo>
                  <a:lnTo>
                    <a:pt x="8548" y="5104"/>
                  </a:lnTo>
                  <a:cubicBezTo>
                    <a:pt x="8563" y="4955"/>
                    <a:pt x="8571" y="4806"/>
                    <a:pt x="8571" y="4656"/>
                  </a:cubicBezTo>
                  <a:close/>
                  <a:moveTo>
                    <a:pt x="8548" y="5104"/>
                  </a:moveTo>
                  <a:cubicBezTo>
                    <a:pt x="8544" y="5145"/>
                    <a:pt x="8540" y="5186"/>
                    <a:pt x="8534" y="5228"/>
                  </a:cubicBezTo>
                  <a:lnTo>
                    <a:pt x="8534" y="5228"/>
                  </a:lnTo>
                  <a:cubicBezTo>
                    <a:pt x="8537" y="5211"/>
                    <a:pt x="8539" y="5195"/>
                    <a:pt x="8541" y="5178"/>
                  </a:cubicBezTo>
                  <a:cubicBezTo>
                    <a:pt x="8544" y="5154"/>
                    <a:pt x="8546" y="5129"/>
                    <a:pt x="8548" y="5104"/>
                  </a:cubicBezTo>
                  <a:close/>
                  <a:moveTo>
                    <a:pt x="8534" y="5228"/>
                  </a:moveTo>
                  <a:cubicBezTo>
                    <a:pt x="8516" y="5352"/>
                    <a:pt x="8495" y="5477"/>
                    <a:pt x="8471" y="5602"/>
                  </a:cubicBezTo>
                  <a:lnTo>
                    <a:pt x="8471" y="5602"/>
                  </a:lnTo>
                  <a:cubicBezTo>
                    <a:pt x="8497" y="5478"/>
                    <a:pt x="8518" y="5353"/>
                    <a:pt x="8534" y="5228"/>
                  </a:cubicBezTo>
                  <a:close/>
                  <a:moveTo>
                    <a:pt x="8471" y="5602"/>
                  </a:moveTo>
                  <a:cubicBezTo>
                    <a:pt x="8405" y="5910"/>
                    <a:pt x="8308" y="6210"/>
                    <a:pt x="8182" y="6498"/>
                  </a:cubicBezTo>
                  <a:lnTo>
                    <a:pt x="8182" y="6498"/>
                  </a:lnTo>
                  <a:cubicBezTo>
                    <a:pt x="8297" y="6240"/>
                    <a:pt x="8389" y="5968"/>
                    <a:pt x="8453" y="5690"/>
                  </a:cubicBezTo>
                  <a:cubicBezTo>
                    <a:pt x="8459" y="5661"/>
                    <a:pt x="8465" y="5631"/>
                    <a:pt x="8471" y="5602"/>
                  </a:cubicBezTo>
                  <a:close/>
                  <a:moveTo>
                    <a:pt x="8182" y="6498"/>
                  </a:moveTo>
                  <a:cubicBezTo>
                    <a:pt x="8149" y="6573"/>
                    <a:pt x="8114" y="6646"/>
                    <a:pt x="8077" y="6718"/>
                  </a:cubicBezTo>
                  <a:cubicBezTo>
                    <a:pt x="8001" y="6871"/>
                    <a:pt x="7912" y="7024"/>
                    <a:pt x="7818" y="7165"/>
                  </a:cubicBezTo>
                  <a:cubicBezTo>
                    <a:pt x="7724" y="7306"/>
                    <a:pt x="7624" y="7447"/>
                    <a:pt x="7519" y="7577"/>
                  </a:cubicBezTo>
                  <a:lnTo>
                    <a:pt x="7519" y="7582"/>
                  </a:lnTo>
                  <a:cubicBezTo>
                    <a:pt x="7789" y="7250"/>
                    <a:pt x="8012" y="6885"/>
                    <a:pt x="8182" y="6498"/>
                  </a:cubicBezTo>
                  <a:close/>
                </a:path>
              </a:pathLst>
            </a:custGeom>
            <a:solidFill>
              <a:srgbClr val="A9B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38"/>
            <p:cNvSpPr/>
            <p:nvPr/>
          </p:nvSpPr>
          <p:spPr>
            <a:xfrm>
              <a:off x="4518347" y="2260049"/>
              <a:ext cx="630633" cy="560101"/>
            </a:xfrm>
            <a:custGeom>
              <a:rect b="b" l="l" r="r" t="t"/>
              <a:pathLst>
                <a:path extrusionOk="0" h="7560" w="8512">
                  <a:moveTo>
                    <a:pt x="3621" y="1"/>
                  </a:moveTo>
                  <a:cubicBezTo>
                    <a:pt x="3257" y="18"/>
                    <a:pt x="2893" y="83"/>
                    <a:pt x="2540" y="189"/>
                  </a:cubicBezTo>
                  <a:lnTo>
                    <a:pt x="2734" y="812"/>
                  </a:lnTo>
                  <a:cubicBezTo>
                    <a:pt x="2940" y="788"/>
                    <a:pt x="3151" y="771"/>
                    <a:pt x="3363" y="771"/>
                  </a:cubicBezTo>
                  <a:cubicBezTo>
                    <a:pt x="3463" y="771"/>
                    <a:pt x="3569" y="771"/>
                    <a:pt x="3668" y="783"/>
                  </a:cubicBezTo>
                  <a:lnTo>
                    <a:pt x="3621" y="1"/>
                  </a:lnTo>
                  <a:close/>
                  <a:moveTo>
                    <a:pt x="4139" y="1"/>
                  </a:moveTo>
                  <a:lnTo>
                    <a:pt x="4092" y="830"/>
                  </a:lnTo>
                  <a:cubicBezTo>
                    <a:pt x="4391" y="877"/>
                    <a:pt x="4679" y="953"/>
                    <a:pt x="4962" y="1053"/>
                  </a:cubicBezTo>
                  <a:lnTo>
                    <a:pt x="5220" y="189"/>
                  </a:lnTo>
                  <a:cubicBezTo>
                    <a:pt x="5126" y="159"/>
                    <a:pt x="5032" y="130"/>
                    <a:pt x="4932" y="112"/>
                  </a:cubicBezTo>
                  <a:lnTo>
                    <a:pt x="4926" y="112"/>
                  </a:lnTo>
                  <a:cubicBezTo>
                    <a:pt x="4668" y="54"/>
                    <a:pt x="4403" y="18"/>
                    <a:pt x="4139" y="1"/>
                  </a:cubicBezTo>
                  <a:close/>
                  <a:moveTo>
                    <a:pt x="2052" y="365"/>
                  </a:moveTo>
                  <a:cubicBezTo>
                    <a:pt x="1717" y="506"/>
                    <a:pt x="1400" y="688"/>
                    <a:pt x="1106" y="912"/>
                  </a:cubicBezTo>
                  <a:lnTo>
                    <a:pt x="1341" y="1229"/>
                  </a:lnTo>
                  <a:cubicBezTo>
                    <a:pt x="1641" y="1082"/>
                    <a:pt x="1958" y="971"/>
                    <a:pt x="2281" y="894"/>
                  </a:cubicBezTo>
                  <a:lnTo>
                    <a:pt x="2052" y="365"/>
                  </a:lnTo>
                  <a:close/>
                  <a:moveTo>
                    <a:pt x="5702" y="365"/>
                  </a:moveTo>
                  <a:lnTo>
                    <a:pt x="5338" y="1212"/>
                  </a:lnTo>
                  <a:cubicBezTo>
                    <a:pt x="5602" y="1341"/>
                    <a:pt x="5855" y="1488"/>
                    <a:pt x="6090" y="1664"/>
                  </a:cubicBezTo>
                  <a:lnTo>
                    <a:pt x="6648" y="912"/>
                  </a:lnTo>
                  <a:cubicBezTo>
                    <a:pt x="6572" y="847"/>
                    <a:pt x="6484" y="788"/>
                    <a:pt x="6402" y="735"/>
                  </a:cubicBezTo>
                  <a:lnTo>
                    <a:pt x="6384" y="724"/>
                  </a:lnTo>
                  <a:lnTo>
                    <a:pt x="6372" y="718"/>
                  </a:lnTo>
                  <a:cubicBezTo>
                    <a:pt x="6161" y="583"/>
                    <a:pt x="5937" y="465"/>
                    <a:pt x="5708" y="365"/>
                  </a:cubicBezTo>
                  <a:close/>
                  <a:moveTo>
                    <a:pt x="706" y="1247"/>
                  </a:moveTo>
                  <a:cubicBezTo>
                    <a:pt x="436" y="1494"/>
                    <a:pt x="201" y="1776"/>
                    <a:pt x="1" y="2087"/>
                  </a:cubicBezTo>
                  <a:lnTo>
                    <a:pt x="71" y="2134"/>
                  </a:lnTo>
                  <a:cubicBezTo>
                    <a:pt x="324" y="1876"/>
                    <a:pt x="606" y="1652"/>
                    <a:pt x="912" y="1464"/>
                  </a:cubicBezTo>
                  <a:lnTo>
                    <a:pt x="706" y="1247"/>
                  </a:lnTo>
                  <a:close/>
                  <a:moveTo>
                    <a:pt x="7048" y="1247"/>
                  </a:moveTo>
                  <a:lnTo>
                    <a:pt x="6413" y="1923"/>
                  </a:lnTo>
                  <a:cubicBezTo>
                    <a:pt x="6637" y="2117"/>
                    <a:pt x="6837" y="2328"/>
                    <a:pt x="7019" y="2563"/>
                  </a:cubicBezTo>
                  <a:lnTo>
                    <a:pt x="7754" y="2082"/>
                  </a:lnTo>
                  <a:cubicBezTo>
                    <a:pt x="7554" y="1776"/>
                    <a:pt x="7319" y="1494"/>
                    <a:pt x="7048" y="1247"/>
                  </a:cubicBezTo>
                  <a:close/>
                  <a:moveTo>
                    <a:pt x="8012" y="2522"/>
                  </a:moveTo>
                  <a:lnTo>
                    <a:pt x="7260" y="2904"/>
                  </a:lnTo>
                  <a:cubicBezTo>
                    <a:pt x="7430" y="3163"/>
                    <a:pt x="7565" y="3439"/>
                    <a:pt x="7677" y="3721"/>
                  </a:cubicBezTo>
                  <a:lnTo>
                    <a:pt x="8388" y="3557"/>
                  </a:lnTo>
                  <a:cubicBezTo>
                    <a:pt x="8306" y="3198"/>
                    <a:pt x="8177" y="2852"/>
                    <a:pt x="8012" y="2528"/>
                  </a:cubicBezTo>
                  <a:lnTo>
                    <a:pt x="8012" y="2522"/>
                  </a:lnTo>
                  <a:close/>
                  <a:moveTo>
                    <a:pt x="8476" y="4068"/>
                  </a:moveTo>
                  <a:cubicBezTo>
                    <a:pt x="8477" y="4068"/>
                    <a:pt x="8477" y="4069"/>
                    <a:pt x="8477" y="4069"/>
                  </a:cubicBezTo>
                  <a:lnTo>
                    <a:pt x="8477" y="4069"/>
                  </a:lnTo>
                  <a:lnTo>
                    <a:pt x="8482" y="4068"/>
                  </a:lnTo>
                  <a:close/>
                  <a:moveTo>
                    <a:pt x="8477" y="4069"/>
                  </a:moveTo>
                  <a:lnTo>
                    <a:pt x="7818" y="4150"/>
                  </a:lnTo>
                  <a:cubicBezTo>
                    <a:pt x="7906" y="4462"/>
                    <a:pt x="7959" y="4785"/>
                    <a:pt x="7983" y="5109"/>
                  </a:cubicBezTo>
                  <a:lnTo>
                    <a:pt x="8476" y="5167"/>
                  </a:lnTo>
                  <a:lnTo>
                    <a:pt x="8476" y="5167"/>
                  </a:lnTo>
                  <a:cubicBezTo>
                    <a:pt x="8476" y="5165"/>
                    <a:pt x="8476" y="5163"/>
                    <a:pt x="8476" y="5161"/>
                  </a:cubicBezTo>
                  <a:cubicBezTo>
                    <a:pt x="8500" y="4991"/>
                    <a:pt x="8512" y="4815"/>
                    <a:pt x="8512" y="4638"/>
                  </a:cubicBezTo>
                  <a:lnTo>
                    <a:pt x="8512" y="4621"/>
                  </a:lnTo>
                  <a:lnTo>
                    <a:pt x="8512" y="4597"/>
                  </a:lnTo>
                  <a:cubicBezTo>
                    <a:pt x="8512" y="4421"/>
                    <a:pt x="8500" y="4245"/>
                    <a:pt x="8477" y="4069"/>
                  </a:cubicBezTo>
                  <a:close/>
                  <a:moveTo>
                    <a:pt x="8476" y="5167"/>
                  </a:moveTo>
                  <a:cubicBezTo>
                    <a:pt x="8458" y="5342"/>
                    <a:pt x="8429" y="5510"/>
                    <a:pt x="8388" y="5673"/>
                  </a:cubicBezTo>
                  <a:cubicBezTo>
                    <a:pt x="8388" y="5675"/>
                    <a:pt x="8387" y="5677"/>
                    <a:pt x="8387" y="5678"/>
                  </a:cubicBezTo>
                  <a:lnTo>
                    <a:pt x="8387" y="5678"/>
                  </a:lnTo>
                  <a:lnTo>
                    <a:pt x="7989" y="5585"/>
                  </a:lnTo>
                  <a:cubicBezTo>
                    <a:pt x="7977" y="5931"/>
                    <a:pt x="7924" y="6272"/>
                    <a:pt x="7830" y="6613"/>
                  </a:cubicBezTo>
                  <a:lnTo>
                    <a:pt x="8012" y="6701"/>
                  </a:lnTo>
                  <a:cubicBezTo>
                    <a:pt x="8182" y="6380"/>
                    <a:pt x="8305" y="6035"/>
                    <a:pt x="8387" y="5678"/>
                  </a:cubicBezTo>
                  <a:lnTo>
                    <a:pt x="8387" y="5678"/>
                  </a:lnTo>
                  <a:lnTo>
                    <a:pt x="8388" y="5679"/>
                  </a:lnTo>
                  <a:cubicBezTo>
                    <a:pt x="8429" y="5508"/>
                    <a:pt x="8459" y="5338"/>
                    <a:pt x="8476" y="5167"/>
                  </a:cubicBezTo>
                  <a:lnTo>
                    <a:pt x="8476" y="5167"/>
                  </a:lnTo>
                  <a:close/>
                  <a:moveTo>
                    <a:pt x="7671" y="7095"/>
                  </a:moveTo>
                  <a:cubicBezTo>
                    <a:pt x="7607" y="7254"/>
                    <a:pt x="7536" y="7413"/>
                    <a:pt x="7454" y="7560"/>
                  </a:cubicBezTo>
                  <a:cubicBezTo>
                    <a:pt x="7565" y="7430"/>
                    <a:pt x="7665" y="7295"/>
                    <a:pt x="7754" y="7148"/>
                  </a:cubicBezTo>
                  <a:lnTo>
                    <a:pt x="7671" y="7095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38"/>
            <p:cNvSpPr/>
            <p:nvPr/>
          </p:nvSpPr>
          <p:spPr>
            <a:xfrm>
              <a:off x="4786174" y="2259234"/>
              <a:ext cx="38822" cy="61863"/>
            </a:xfrm>
            <a:custGeom>
              <a:rect b="b" l="l" r="r" t="t"/>
              <a:pathLst>
                <a:path extrusionOk="0" h="835" w="524">
                  <a:moveTo>
                    <a:pt x="77" y="0"/>
                  </a:moveTo>
                  <a:lnTo>
                    <a:pt x="1" y="6"/>
                  </a:lnTo>
                  <a:lnTo>
                    <a:pt x="48" y="788"/>
                  </a:lnTo>
                  <a:cubicBezTo>
                    <a:pt x="194" y="794"/>
                    <a:pt x="336" y="811"/>
                    <a:pt x="477" y="835"/>
                  </a:cubicBezTo>
                  <a:lnTo>
                    <a:pt x="524" y="6"/>
                  </a:lnTo>
                  <a:cubicBezTo>
                    <a:pt x="483" y="6"/>
                    <a:pt x="447" y="0"/>
                    <a:pt x="412" y="0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38"/>
            <p:cNvSpPr/>
            <p:nvPr/>
          </p:nvSpPr>
          <p:spPr>
            <a:xfrm>
              <a:off x="4670375" y="2273533"/>
              <a:ext cx="50083" cy="52824"/>
            </a:xfrm>
            <a:custGeom>
              <a:rect b="b" l="l" r="r" t="t"/>
              <a:pathLst>
                <a:path extrusionOk="0" h="713" w="676">
                  <a:moveTo>
                    <a:pt x="488" y="1"/>
                  </a:moveTo>
                  <a:cubicBezTo>
                    <a:pt x="317" y="54"/>
                    <a:pt x="159" y="113"/>
                    <a:pt x="0" y="183"/>
                  </a:cubicBezTo>
                  <a:lnTo>
                    <a:pt x="229" y="712"/>
                  </a:lnTo>
                  <a:cubicBezTo>
                    <a:pt x="376" y="677"/>
                    <a:pt x="523" y="653"/>
                    <a:pt x="676" y="630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38"/>
            <p:cNvSpPr/>
            <p:nvPr/>
          </p:nvSpPr>
          <p:spPr>
            <a:xfrm>
              <a:off x="4570653" y="2327543"/>
              <a:ext cx="47046" cy="41044"/>
            </a:xfrm>
            <a:custGeom>
              <a:rect b="b" l="l" r="r" t="t"/>
              <a:pathLst>
                <a:path extrusionOk="0" h="554" w="635">
                  <a:moveTo>
                    <a:pt x="394" y="1"/>
                  </a:moveTo>
                  <a:cubicBezTo>
                    <a:pt x="259" y="107"/>
                    <a:pt x="123" y="218"/>
                    <a:pt x="0" y="336"/>
                  </a:cubicBezTo>
                  <a:lnTo>
                    <a:pt x="206" y="553"/>
                  </a:lnTo>
                  <a:cubicBezTo>
                    <a:pt x="347" y="471"/>
                    <a:pt x="488" y="395"/>
                    <a:pt x="635" y="318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38"/>
            <p:cNvSpPr/>
            <p:nvPr/>
          </p:nvSpPr>
          <p:spPr>
            <a:xfrm>
              <a:off x="4502714" y="2414670"/>
              <a:ext cx="21411" cy="27042"/>
            </a:xfrm>
            <a:custGeom>
              <a:rect b="b" l="l" r="r" t="t"/>
              <a:pathLst>
                <a:path extrusionOk="0" h="365" w="289">
                  <a:moveTo>
                    <a:pt x="212" y="0"/>
                  </a:moveTo>
                  <a:cubicBezTo>
                    <a:pt x="194" y="30"/>
                    <a:pt x="176" y="59"/>
                    <a:pt x="159" y="89"/>
                  </a:cubicBezTo>
                  <a:cubicBezTo>
                    <a:pt x="100" y="177"/>
                    <a:pt x="47" y="271"/>
                    <a:pt x="0" y="365"/>
                  </a:cubicBezTo>
                  <a:cubicBezTo>
                    <a:pt x="88" y="253"/>
                    <a:pt x="182" y="147"/>
                    <a:pt x="288" y="47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38"/>
            <p:cNvSpPr/>
            <p:nvPr/>
          </p:nvSpPr>
          <p:spPr>
            <a:xfrm>
              <a:off x="5086675" y="2749992"/>
              <a:ext cx="25708" cy="40155"/>
            </a:xfrm>
            <a:custGeom>
              <a:rect b="b" l="l" r="r" t="t"/>
              <a:pathLst>
                <a:path extrusionOk="0" h="542" w="347">
                  <a:moveTo>
                    <a:pt x="165" y="0"/>
                  </a:moveTo>
                  <a:cubicBezTo>
                    <a:pt x="118" y="165"/>
                    <a:pt x="65" y="329"/>
                    <a:pt x="0" y="488"/>
                  </a:cubicBezTo>
                  <a:lnTo>
                    <a:pt x="88" y="541"/>
                  </a:lnTo>
                  <a:cubicBezTo>
                    <a:pt x="182" y="400"/>
                    <a:pt x="271" y="247"/>
                    <a:pt x="347" y="9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38"/>
            <p:cNvSpPr/>
            <p:nvPr/>
          </p:nvSpPr>
          <p:spPr>
            <a:xfrm>
              <a:off x="5109716" y="2638490"/>
              <a:ext cx="37118" cy="41859"/>
            </a:xfrm>
            <a:custGeom>
              <a:rect b="b" l="l" r="r" t="t"/>
              <a:pathLst>
                <a:path extrusionOk="0" h="565" w="501">
                  <a:moveTo>
                    <a:pt x="1" y="1"/>
                  </a:moveTo>
                  <a:cubicBezTo>
                    <a:pt x="7" y="95"/>
                    <a:pt x="12" y="195"/>
                    <a:pt x="12" y="294"/>
                  </a:cubicBezTo>
                  <a:lnTo>
                    <a:pt x="12" y="471"/>
                  </a:lnTo>
                  <a:lnTo>
                    <a:pt x="412" y="565"/>
                  </a:lnTo>
                  <a:cubicBezTo>
                    <a:pt x="453" y="400"/>
                    <a:pt x="483" y="230"/>
                    <a:pt x="500" y="5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38"/>
            <p:cNvSpPr/>
            <p:nvPr/>
          </p:nvSpPr>
          <p:spPr>
            <a:xfrm>
              <a:off x="5087490" y="2523950"/>
              <a:ext cx="59344" cy="43638"/>
            </a:xfrm>
            <a:custGeom>
              <a:rect b="b" l="l" r="r" t="t"/>
              <a:pathLst>
                <a:path extrusionOk="0" h="589" w="801">
                  <a:moveTo>
                    <a:pt x="706" y="1"/>
                  </a:moveTo>
                  <a:lnTo>
                    <a:pt x="1" y="165"/>
                  </a:lnTo>
                  <a:cubicBezTo>
                    <a:pt x="54" y="300"/>
                    <a:pt x="101" y="442"/>
                    <a:pt x="142" y="588"/>
                  </a:cubicBezTo>
                  <a:lnTo>
                    <a:pt x="800" y="506"/>
                  </a:lnTo>
                  <a:cubicBezTo>
                    <a:pt x="794" y="424"/>
                    <a:pt x="783" y="342"/>
                    <a:pt x="765" y="259"/>
                  </a:cubicBezTo>
                  <a:cubicBezTo>
                    <a:pt x="753" y="171"/>
                    <a:pt x="730" y="89"/>
                    <a:pt x="712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38"/>
            <p:cNvSpPr/>
            <p:nvPr/>
          </p:nvSpPr>
          <p:spPr>
            <a:xfrm>
              <a:off x="5038296" y="2414226"/>
              <a:ext cx="73717" cy="61493"/>
            </a:xfrm>
            <a:custGeom>
              <a:rect b="b" l="l" r="r" t="t"/>
              <a:pathLst>
                <a:path extrusionOk="0" h="830" w="995">
                  <a:moveTo>
                    <a:pt x="736" y="1"/>
                  </a:moveTo>
                  <a:lnTo>
                    <a:pt x="1" y="482"/>
                  </a:lnTo>
                  <a:cubicBezTo>
                    <a:pt x="89" y="594"/>
                    <a:pt x="171" y="706"/>
                    <a:pt x="248" y="829"/>
                  </a:cubicBezTo>
                  <a:lnTo>
                    <a:pt x="994" y="447"/>
                  </a:lnTo>
                  <a:cubicBezTo>
                    <a:pt x="918" y="294"/>
                    <a:pt x="830" y="142"/>
                    <a:pt x="736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38"/>
            <p:cNvSpPr/>
            <p:nvPr/>
          </p:nvSpPr>
          <p:spPr>
            <a:xfrm>
              <a:off x="4969542" y="2327098"/>
              <a:ext cx="71050" cy="74977"/>
            </a:xfrm>
            <a:custGeom>
              <a:rect b="b" l="l" r="r" t="t"/>
              <a:pathLst>
                <a:path extrusionOk="0" h="1012" w="959">
                  <a:moveTo>
                    <a:pt x="564" y="1"/>
                  </a:moveTo>
                  <a:lnTo>
                    <a:pt x="0" y="753"/>
                  </a:lnTo>
                  <a:cubicBezTo>
                    <a:pt x="112" y="836"/>
                    <a:pt x="223" y="924"/>
                    <a:pt x="323" y="1012"/>
                  </a:cubicBezTo>
                  <a:lnTo>
                    <a:pt x="958" y="336"/>
                  </a:lnTo>
                  <a:cubicBezTo>
                    <a:pt x="923" y="301"/>
                    <a:pt x="888" y="271"/>
                    <a:pt x="846" y="236"/>
                  </a:cubicBezTo>
                  <a:cubicBezTo>
                    <a:pt x="794" y="189"/>
                    <a:pt x="741" y="142"/>
                    <a:pt x="688" y="101"/>
                  </a:cubicBezTo>
                  <a:cubicBezTo>
                    <a:pt x="647" y="66"/>
                    <a:pt x="605" y="36"/>
                    <a:pt x="564" y="1"/>
                  </a:cubicBez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38"/>
            <p:cNvSpPr/>
            <p:nvPr/>
          </p:nvSpPr>
          <p:spPr>
            <a:xfrm>
              <a:off x="4885452" y="2273533"/>
              <a:ext cx="55862" cy="76310"/>
            </a:xfrm>
            <a:custGeom>
              <a:rect b="b" l="l" r="r" t="t"/>
              <a:pathLst>
                <a:path extrusionOk="0" h="1030" w="754">
                  <a:moveTo>
                    <a:pt x="265" y="1"/>
                  </a:moveTo>
                  <a:lnTo>
                    <a:pt x="1" y="871"/>
                  </a:lnTo>
                  <a:cubicBezTo>
                    <a:pt x="130" y="918"/>
                    <a:pt x="259" y="971"/>
                    <a:pt x="383" y="1030"/>
                  </a:cubicBezTo>
                  <a:lnTo>
                    <a:pt x="753" y="177"/>
                  </a:lnTo>
                  <a:cubicBezTo>
                    <a:pt x="618" y="124"/>
                    <a:pt x="483" y="72"/>
                    <a:pt x="347" y="2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rgbClr val="BCC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38"/>
            <p:cNvSpPr/>
            <p:nvPr/>
          </p:nvSpPr>
          <p:spPr>
            <a:xfrm>
              <a:off x="6609108" y="2721246"/>
              <a:ext cx="938022" cy="266122"/>
            </a:xfrm>
            <a:custGeom>
              <a:rect b="b" l="l" r="r" t="t"/>
              <a:pathLst>
                <a:path extrusionOk="0" h="3592" w="12661">
                  <a:moveTo>
                    <a:pt x="0" y="0"/>
                  </a:moveTo>
                  <a:cubicBezTo>
                    <a:pt x="0" y="0"/>
                    <a:pt x="717" y="2122"/>
                    <a:pt x="1334" y="2675"/>
                  </a:cubicBezTo>
                  <a:cubicBezTo>
                    <a:pt x="1951" y="3227"/>
                    <a:pt x="4455" y="3592"/>
                    <a:pt x="6330" y="3592"/>
                  </a:cubicBezTo>
                  <a:cubicBezTo>
                    <a:pt x="8100" y="3592"/>
                    <a:pt x="10704" y="3233"/>
                    <a:pt x="11327" y="2675"/>
                  </a:cubicBezTo>
                  <a:cubicBezTo>
                    <a:pt x="11944" y="2122"/>
                    <a:pt x="12661" y="0"/>
                    <a:pt x="12661" y="0"/>
                  </a:cubicBezTo>
                  <a:lnTo>
                    <a:pt x="12661" y="0"/>
                  </a:lnTo>
                  <a:cubicBezTo>
                    <a:pt x="12661" y="0"/>
                    <a:pt x="8564" y="588"/>
                    <a:pt x="6330" y="623"/>
                  </a:cubicBezTo>
                  <a:cubicBezTo>
                    <a:pt x="4097" y="58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38"/>
            <p:cNvSpPr/>
            <p:nvPr/>
          </p:nvSpPr>
          <p:spPr>
            <a:xfrm>
              <a:off x="7602849" y="1259345"/>
              <a:ext cx="1267711" cy="284866"/>
            </a:xfrm>
            <a:custGeom>
              <a:rect b="b" l="l" r="r" t="t"/>
              <a:pathLst>
                <a:path extrusionOk="0" h="3845" w="17111">
                  <a:moveTo>
                    <a:pt x="16100" y="1"/>
                  </a:moveTo>
                  <a:cubicBezTo>
                    <a:pt x="15788" y="1"/>
                    <a:pt x="0" y="535"/>
                    <a:pt x="0" y="535"/>
                  </a:cubicBezTo>
                  <a:lnTo>
                    <a:pt x="2475" y="3845"/>
                  </a:lnTo>
                  <a:cubicBezTo>
                    <a:pt x="2475" y="3845"/>
                    <a:pt x="16981" y="559"/>
                    <a:pt x="17046" y="389"/>
                  </a:cubicBezTo>
                  <a:cubicBezTo>
                    <a:pt x="17111" y="218"/>
                    <a:pt x="16417" y="1"/>
                    <a:pt x="16100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38"/>
            <p:cNvSpPr/>
            <p:nvPr/>
          </p:nvSpPr>
          <p:spPr>
            <a:xfrm>
              <a:off x="5285231" y="1259345"/>
              <a:ext cx="1267711" cy="284866"/>
            </a:xfrm>
            <a:custGeom>
              <a:rect b="b" l="l" r="r" t="t"/>
              <a:pathLst>
                <a:path extrusionOk="0" h="3845" w="17111">
                  <a:moveTo>
                    <a:pt x="1011" y="1"/>
                  </a:moveTo>
                  <a:cubicBezTo>
                    <a:pt x="694" y="1"/>
                    <a:pt x="1" y="218"/>
                    <a:pt x="65" y="389"/>
                  </a:cubicBezTo>
                  <a:cubicBezTo>
                    <a:pt x="130" y="559"/>
                    <a:pt x="14636" y="3845"/>
                    <a:pt x="14636" y="3845"/>
                  </a:cubicBezTo>
                  <a:lnTo>
                    <a:pt x="17111" y="535"/>
                  </a:lnTo>
                  <a:cubicBezTo>
                    <a:pt x="17111" y="535"/>
                    <a:pt x="1323" y="1"/>
                    <a:pt x="101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38"/>
            <p:cNvSpPr/>
            <p:nvPr/>
          </p:nvSpPr>
          <p:spPr>
            <a:xfrm>
              <a:off x="6965322" y="500315"/>
              <a:ext cx="225152" cy="692496"/>
            </a:xfrm>
            <a:custGeom>
              <a:rect b="b" l="l" r="r" t="t"/>
              <a:pathLst>
                <a:path extrusionOk="0" h="9347" w="3039">
                  <a:moveTo>
                    <a:pt x="1522" y="1"/>
                  </a:moveTo>
                  <a:cubicBezTo>
                    <a:pt x="1522" y="1"/>
                    <a:pt x="1170" y="118"/>
                    <a:pt x="1040" y="383"/>
                  </a:cubicBezTo>
                  <a:cubicBezTo>
                    <a:pt x="917" y="647"/>
                    <a:pt x="0" y="9346"/>
                    <a:pt x="0" y="9346"/>
                  </a:cubicBezTo>
                  <a:lnTo>
                    <a:pt x="3039" y="9346"/>
                  </a:lnTo>
                  <a:cubicBezTo>
                    <a:pt x="3039" y="9346"/>
                    <a:pt x="2128" y="653"/>
                    <a:pt x="1993" y="383"/>
                  </a:cubicBezTo>
                  <a:cubicBezTo>
                    <a:pt x="1863" y="118"/>
                    <a:pt x="1522" y="1"/>
                    <a:pt x="1522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38"/>
            <p:cNvSpPr/>
            <p:nvPr/>
          </p:nvSpPr>
          <p:spPr>
            <a:xfrm>
              <a:off x="6148799" y="1082127"/>
              <a:ext cx="1854262" cy="1754540"/>
            </a:xfrm>
            <a:custGeom>
              <a:rect b="b" l="l" r="r" t="t"/>
              <a:pathLst>
                <a:path extrusionOk="0" h="23682" w="25028">
                  <a:moveTo>
                    <a:pt x="12549" y="0"/>
                  </a:moveTo>
                  <a:cubicBezTo>
                    <a:pt x="7283" y="0"/>
                    <a:pt x="0" y="4462"/>
                    <a:pt x="917" y="14842"/>
                  </a:cubicBezTo>
                  <a:cubicBezTo>
                    <a:pt x="1605" y="22742"/>
                    <a:pt x="9828" y="23682"/>
                    <a:pt x="12543" y="23682"/>
                  </a:cubicBezTo>
                  <a:cubicBezTo>
                    <a:pt x="15259" y="23682"/>
                    <a:pt x="23517" y="22983"/>
                    <a:pt x="24182" y="14842"/>
                  </a:cubicBezTo>
                  <a:lnTo>
                    <a:pt x="24187" y="14842"/>
                  </a:lnTo>
                  <a:cubicBezTo>
                    <a:pt x="25028" y="4538"/>
                    <a:pt x="17816" y="0"/>
                    <a:pt x="1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38"/>
            <p:cNvSpPr/>
            <p:nvPr/>
          </p:nvSpPr>
          <p:spPr>
            <a:xfrm>
              <a:off x="6242002" y="1228450"/>
              <a:ext cx="1667487" cy="1577767"/>
            </a:xfrm>
            <a:custGeom>
              <a:rect b="b" l="l" r="r" t="t"/>
              <a:pathLst>
                <a:path extrusionOk="0" h="21296" w="22507">
                  <a:moveTo>
                    <a:pt x="11285" y="0"/>
                  </a:moveTo>
                  <a:cubicBezTo>
                    <a:pt x="6554" y="0"/>
                    <a:pt x="0" y="4015"/>
                    <a:pt x="823" y="13343"/>
                  </a:cubicBezTo>
                  <a:cubicBezTo>
                    <a:pt x="1452" y="20443"/>
                    <a:pt x="8846" y="21296"/>
                    <a:pt x="11285" y="21296"/>
                  </a:cubicBezTo>
                  <a:cubicBezTo>
                    <a:pt x="13731" y="21296"/>
                    <a:pt x="21148" y="20667"/>
                    <a:pt x="21748" y="13343"/>
                  </a:cubicBezTo>
                  <a:cubicBezTo>
                    <a:pt x="22506" y="4079"/>
                    <a:pt x="16023" y="0"/>
                    <a:pt x="1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38"/>
            <p:cNvSpPr/>
            <p:nvPr/>
          </p:nvSpPr>
          <p:spPr>
            <a:xfrm>
              <a:off x="7095050" y="1614670"/>
              <a:ext cx="245674" cy="348656"/>
            </a:xfrm>
            <a:custGeom>
              <a:rect b="b" l="l" r="r" t="t"/>
              <a:pathLst>
                <a:path extrusionOk="0" h="4706" w="3316">
                  <a:moveTo>
                    <a:pt x="2253" y="0"/>
                  </a:moveTo>
                  <a:cubicBezTo>
                    <a:pt x="2230" y="0"/>
                    <a:pt x="2205" y="2"/>
                    <a:pt x="2181" y="7"/>
                  </a:cubicBezTo>
                  <a:lnTo>
                    <a:pt x="206" y="459"/>
                  </a:lnTo>
                  <a:cubicBezTo>
                    <a:pt x="95" y="471"/>
                    <a:pt x="12" y="559"/>
                    <a:pt x="1" y="671"/>
                  </a:cubicBezTo>
                  <a:lnTo>
                    <a:pt x="1" y="4486"/>
                  </a:lnTo>
                  <a:cubicBezTo>
                    <a:pt x="1" y="4614"/>
                    <a:pt x="137" y="4706"/>
                    <a:pt x="285" y="4706"/>
                  </a:cubicBezTo>
                  <a:cubicBezTo>
                    <a:pt x="333" y="4706"/>
                    <a:pt x="383" y="4696"/>
                    <a:pt x="430" y="4674"/>
                  </a:cubicBezTo>
                  <a:lnTo>
                    <a:pt x="3169" y="3363"/>
                  </a:lnTo>
                  <a:cubicBezTo>
                    <a:pt x="3263" y="3328"/>
                    <a:pt x="3316" y="3234"/>
                    <a:pt x="3298" y="3134"/>
                  </a:cubicBezTo>
                  <a:lnTo>
                    <a:pt x="2534" y="177"/>
                  </a:lnTo>
                  <a:cubicBezTo>
                    <a:pt x="2504" y="68"/>
                    <a:pt x="2385" y="0"/>
                    <a:pt x="2253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38"/>
            <p:cNvSpPr/>
            <p:nvPr/>
          </p:nvSpPr>
          <p:spPr>
            <a:xfrm>
              <a:off x="7308868" y="1576144"/>
              <a:ext cx="189071" cy="258862"/>
            </a:xfrm>
            <a:custGeom>
              <a:rect b="b" l="l" r="r" t="t"/>
              <a:pathLst>
                <a:path extrusionOk="0" h="3494" w="2552">
                  <a:moveTo>
                    <a:pt x="1619" y="1"/>
                  </a:moveTo>
                  <a:cubicBezTo>
                    <a:pt x="1593" y="1"/>
                    <a:pt x="1567" y="4"/>
                    <a:pt x="1541" y="10"/>
                  </a:cubicBezTo>
                  <a:lnTo>
                    <a:pt x="230" y="309"/>
                  </a:lnTo>
                  <a:cubicBezTo>
                    <a:pt x="89" y="345"/>
                    <a:pt x="1" y="450"/>
                    <a:pt x="30" y="562"/>
                  </a:cubicBezTo>
                  <a:lnTo>
                    <a:pt x="741" y="3313"/>
                  </a:lnTo>
                  <a:cubicBezTo>
                    <a:pt x="771" y="3423"/>
                    <a:pt x="892" y="3493"/>
                    <a:pt x="1019" y="3493"/>
                  </a:cubicBezTo>
                  <a:cubicBezTo>
                    <a:pt x="1068" y="3493"/>
                    <a:pt x="1119" y="3483"/>
                    <a:pt x="1165" y="3460"/>
                  </a:cubicBezTo>
                  <a:lnTo>
                    <a:pt x="2399" y="2872"/>
                  </a:lnTo>
                  <a:cubicBezTo>
                    <a:pt x="2499" y="2837"/>
                    <a:pt x="2552" y="2737"/>
                    <a:pt x="2528" y="2637"/>
                  </a:cubicBezTo>
                  <a:lnTo>
                    <a:pt x="1893" y="180"/>
                  </a:lnTo>
                  <a:cubicBezTo>
                    <a:pt x="1869" y="72"/>
                    <a:pt x="1750" y="1"/>
                    <a:pt x="161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38"/>
            <p:cNvSpPr/>
            <p:nvPr/>
          </p:nvSpPr>
          <p:spPr>
            <a:xfrm>
              <a:off x="7475640" y="1543546"/>
              <a:ext cx="156473" cy="216558"/>
            </a:xfrm>
            <a:custGeom>
              <a:rect b="b" l="l" r="r" t="t"/>
              <a:pathLst>
                <a:path extrusionOk="0" h="2923" w="2112">
                  <a:moveTo>
                    <a:pt x="1290" y="0"/>
                  </a:moveTo>
                  <a:cubicBezTo>
                    <a:pt x="1264" y="0"/>
                    <a:pt x="1238" y="3"/>
                    <a:pt x="1212" y="9"/>
                  </a:cubicBezTo>
                  <a:lnTo>
                    <a:pt x="224" y="238"/>
                  </a:lnTo>
                  <a:cubicBezTo>
                    <a:pt x="83" y="267"/>
                    <a:pt x="1" y="379"/>
                    <a:pt x="24" y="491"/>
                  </a:cubicBezTo>
                  <a:lnTo>
                    <a:pt x="612" y="2742"/>
                  </a:lnTo>
                  <a:cubicBezTo>
                    <a:pt x="638" y="2852"/>
                    <a:pt x="758" y="2922"/>
                    <a:pt x="884" y="2922"/>
                  </a:cubicBezTo>
                  <a:cubicBezTo>
                    <a:pt x="933" y="2922"/>
                    <a:pt x="984" y="2912"/>
                    <a:pt x="1030" y="2889"/>
                  </a:cubicBezTo>
                  <a:lnTo>
                    <a:pt x="1964" y="2448"/>
                  </a:lnTo>
                  <a:cubicBezTo>
                    <a:pt x="2058" y="2413"/>
                    <a:pt x="2111" y="2313"/>
                    <a:pt x="2088" y="2213"/>
                  </a:cubicBezTo>
                  <a:lnTo>
                    <a:pt x="1564" y="179"/>
                  </a:lnTo>
                  <a:cubicBezTo>
                    <a:pt x="1535" y="71"/>
                    <a:pt x="1419" y="0"/>
                    <a:pt x="1290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38"/>
            <p:cNvSpPr/>
            <p:nvPr/>
          </p:nvSpPr>
          <p:spPr>
            <a:xfrm>
              <a:off x="7618037" y="1519541"/>
              <a:ext cx="125949" cy="176773"/>
            </a:xfrm>
            <a:custGeom>
              <a:rect b="b" l="l" r="r" t="t"/>
              <a:pathLst>
                <a:path extrusionOk="0" h="2386" w="1700">
                  <a:moveTo>
                    <a:pt x="819" y="0"/>
                  </a:moveTo>
                  <a:cubicBezTo>
                    <a:pt x="793" y="0"/>
                    <a:pt x="767" y="3"/>
                    <a:pt x="742" y="9"/>
                  </a:cubicBezTo>
                  <a:lnTo>
                    <a:pt x="224" y="127"/>
                  </a:lnTo>
                  <a:cubicBezTo>
                    <a:pt x="83" y="162"/>
                    <a:pt x="1" y="268"/>
                    <a:pt x="30" y="380"/>
                  </a:cubicBezTo>
                  <a:lnTo>
                    <a:pt x="501" y="2208"/>
                  </a:lnTo>
                  <a:cubicBezTo>
                    <a:pt x="526" y="2318"/>
                    <a:pt x="647" y="2386"/>
                    <a:pt x="774" y="2386"/>
                  </a:cubicBezTo>
                  <a:cubicBezTo>
                    <a:pt x="823" y="2386"/>
                    <a:pt x="872" y="2376"/>
                    <a:pt x="918" y="2355"/>
                  </a:cubicBezTo>
                  <a:lnTo>
                    <a:pt x="1547" y="2055"/>
                  </a:lnTo>
                  <a:cubicBezTo>
                    <a:pt x="1647" y="2020"/>
                    <a:pt x="1700" y="1908"/>
                    <a:pt x="1670" y="1808"/>
                  </a:cubicBezTo>
                  <a:lnTo>
                    <a:pt x="1088" y="162"/>
                  </a:lnTo>
                  <a:cubicBezTo>
                    <a:pt x="1054" y="65"/>
                    <a:pt x="941" y="0"/>
                    <a:pt x="819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38"/>
            <p:cNvSpPr/>
            <p:nvPr/>
          </p:nvSpPr>
          <p:spPr>
            <a:xfrm>
              <a:off x="6815961" y="1614670"/>
              <a:ext cx="245674" cy="348656"/>
            </a:xfrm>
            <a:custGeom>
              <a:rect b="b" l="l" r="r" t="t"/>
              <a:pathLst>
                <a:path extrusionOk="0" h="4706" w="3316">
                  <a:moveTo>
                    <a:pt x="1062" y="0"/>
                  </a:moveTo>
                  <a:cubicBezTo>
                    <a:pt x="929" y="0"/>
                    <a:pt x="807" y="68"/>
                    <a:pt x="782" y="177"/>
                  </a:cubicBezTo>
                  <a:lnTo>
                    <a:pt x="18" y="3134"/>
                  </a:lnTo>
                  <a:cubicBezTo>
                    <a:pt x="0" y="3234"/>
                    <a:pt x="53" y="3328"/>
                    <a:pt x="147" y="3363"/>
                  </a:cubicBezTo>
                  <a:lnTo>
                    <a:pt x="2886" y="4674"/>
                  </a:lnTo>
                  <a:cubicBezTo>
                    <a:pt x="2933" y="4696"/>
                    <a:pt x="2982" y="4706"/>
                    <a:pt x="3031" y="4706"/>
                  </a:cubicBezTo>
                  <a:cubicBezTo>
                    <a:pt x="3179" y="4706"/>
                    <a:pt x="3315" y="4614"/>
                    <a:pt x="3315" y="4486"/>
                  </a:cubicBezTo>
                  <a:lnTo>
                    <a:pt x="3315" y="671"/>
                  </a:lnTo>
                  <a:cubicBezTo>
                    <a:pt x="3303" y="559"/>
                    <a:pt x="3221" y="471"/>
                    <a:pt x="3109" y="459"/>
                  </a:cubicBezTo>
                  <a:lnTo>
                    <a:pt x="1134" y="7"/>
                  </a:lnTo>
                  <a:cubicBezTo>
                    <a:pt x="1110" y="2"/>
                    <a:pt x="1086" y="0"/>
                    <a:pt x="1062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38"/>
            <p:cNvSpPr/>
            <p:nvPr/>
          </p:nvSpPr>
          <p:spPr>
            <a:xfrm>
              <a:off x="6658747" y="1576144"/>
              <a:ext cx="188627" cy="258862"/>
            </a:xfrm>
            <a:custGeom>
              <a:rect b="b" l="l" r="r" t="t"/>
              <a:pathLst>
                <a:path extrusionOk="0" h="3494" w="2546">
                  <a:moveTo>
                    <a:pt x="929" y="1"/>
                  </a:moveTo>
                  <a:cubicBezTo>
                    <a:pt x="802" y="1"/>
                    <a:pt x="682" y="72"/>
                    <a:pt x="653" y="180"/>
                  </a:cubicBezTo>
                  <a:lnTo>
                    <a:pt x="18" y="2637"/>
                  </a:lnTo>
                  <a:cubicBezTo>
                    <a:pt x="0" y="2737"/>
                    <a:pt x="53" y="2837"/>
                    <a:pt x="153" y="2872"/>
                  </a:cubicBezTo>
                  <a:lnTo>
                    <a:pt x="1387" y="3460"/>
                  </a:lnTo>
                  <a:cubicBezTo>
                    <a:pt x="1433" y="3483"/>
                    <a:pt x="1483" y="3493"/>
                    <a:pt x="1533" y="3493"/>
                  </a:cubicBezTo>
                  <a:cubicBezTo>
                    <a:pt x="1659" y="3493"/>
                    <a:pt x="1779" y="3423"/>
                    <a:pt x="1805" y="3313"/>
                  </a:cubicBezTo>
                  <a:lnTo>
                    <a:pt x="2522" y="562"/>
                  </a:lnTo>
                  <a:cubicBezTo>
                    <a:pt x="2545" y="450"/>
                    <a:pt x="2463" y="345"/>
                    <a:pt x="2322" y="309"/>
                  </a:cubicBezTo>
                  <a:lnTo>
                    <a:pt x="1005" y="10"/>
                  </a:lnTo>
                  <a:cubicBezTo>
                    <a:pt x="980" y="4"/>
                    <a:pt x="954" y="1"/>
                    <a:pt x="929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38"/>
            <p:cNvSpPr/>
            <p:nvPr/>
          </p:nvSpPr>
          <p:spPr>
            <a:xfrm>
              <a:off x="6524129" y="1543546"/>
              <a:ext cx="156843" cy="216558"/>
            </a:xfrm>
            <a:custGeom>
              <a:rect b="b" l="l" r="r" t="t"/>
              <a:pathLst>
                <a:path extrusionOk="0" h="2923" w="2117">
                  <a:moveTo>
                    <a:pt x="828" y="0"/>
                  </a:moveTo>
                  <a:cubicBezTo>
                    <a:pt x="697" y="0"/>
                    <a:pt x="578" y="71"/>
                    <a:pt x="553" y="179"/>
                  </a:cubicBezTo>
                  <a:lnTo>
                    <a:pt x="24" y="2213"/>
                  </a:lnTo>
                  <a:cubicBezTo>
                    <a:pt x="1" y="2313"/>
                    <a:pt x="60" y="2413"/>
                    <a:pt x="154" y="2448"/>
                  </a:cubicBezTo>
                  <a:lnTo>
                    <a:pt x="1082" y="2889"/>
                  </a:lnTo>
                  <a:cubicBezTo>
                    <a:pt x="1130" y="2912"/>
                    <a:pt x="1181" y="2922"/>
                    <a:pt x="1230" y="2922"/>
                  </a:cubicBezTo>
                  <a:cubicBezTo>
                    <a:pt x="1358" y="2922"/>
                    <a:pt x="1476" y="2852"/>
                    <a:pt x="1506" y="2742"/>
                  </a:cubicBezTo>
                  <a:lnTo>
                    <a:pt x="2088" y="491"/>
                  </a:lnTo>
                  <a:cubicBezTo>
                    <a:pt x="2117" y="379"/>
                    <a:pt x="2029" y="267"/>
                    <a:pt x="1894" y="238"/>
                  </a:cubicBezTo>
                  <a:lnTo>
                    <a:pt x="906" y="9"/>
                  </a:lnTo>
                  <a:cubicBezTo>
                    <a:pt x="880" y="3"/>
                    <a:pt x="854" y="0"/>
                    <a:pt x="828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38"/>
            <p:cNvSpPr/>
            <p:nvPr/>
          </p:nvSpPr>
          <p:spPr>
            <a:xfrm>
              <a:off x="6412256" y="1519541"/>
              <a:ext cx="126319" cy="176773"/>
            </a:xfrm>
            <a:custGeom>
              <a:rect b="b" l="l" r="r" t="t"/>
              <a:pathLst>
                <a:path extrusionOk="0" h="2386" w="1705">
                  <a:moveTo>
                    <a:pt x="887" y="0"/>
                  </a:moveTo>
                  <a:cubicBezTo>
                    <a:pt x="765" y="0"/>
                    <a:pt x="651" y="65"/>
                    <a:pt x="617" y="162"/>
                  </a:cubicBezTo>
                  <a:lnTo>
                    <a:pt x="36" y="1808"/>
                  </a:lnTo>
                  <a:cubicBezTo>
                    <a:pt x="0" y="1908"/>
                    <a:pt x="59" y="2020"/>
                    <a:pt x="159" y="2055"/>
                  </a:cubicBezTo>
                  <a:lnTo>
                    <a:pt x="788" y="2355"/>
                  </a:lnTo>
                  <a:cubicBezTo>
                    <a:pt x="833" y="2376"/>
                    <a:pt x="883" y="2386"/>
                    <a:pt x="931" y="2386"/>
                  </a:cubicBezTo>
                  <a:cubicBezTo>
                    <a:pt x="1057" y="2386"/>
                    <a:pt x="1175" y="2318"/>
                    <a:pt x="1205" y="2208"/>
                  </a:cubicBezTo>
                  <a:lnTo>
                    <a:pt x="1675" y="380"/>
                  </a:lnTo>
                  <a:cubicBezTo>
                    <a:pt x="1705" y="268"/>
                    <a:pt x="1617" y="162"/>
                    <a:pt x="1481" y="127"/>
                  </a:cubicBezTo>
                  <a:lnTo>
                    <a:pt x="964" y="9"/>
                  </a:lnTo>
                  <a:cubicBezTo>
                    <a:pt x="939" y="3"/>
                    <a:pt x="912" y="0"/>
                    <a:pt x="887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38"/>
            <p:cNvSpPr/>
            <p:nvPr/>
          </p:nvSpPr>
          <p:spPr>
            <a:xfrm>
              <a:off x="5752503" y="909206"/>
              <a:ext cx="929798" cy="251823"/>
            </a:xfrm>
            <a:custGeom>
              <a:rect b="b" l="l" r="r" t="t"/>
              <a:pathLst>
                <a:path extrusionOk="0" h="3399" w="12550">
                  <a:moveTo>
                    <a:pt x="3809" y="1"/>
                  </a:moveTo>
                  <a:cubicBezTo>
                    <a:pt x="3727" y="1"/>
                    <a:pt x="3639" y="13"/>
                    <a:pt x="3556" y="36"/>
                  </a:cubicBezTo>
                  <a:cubicBezTo>
                    <a:pt x="2252" y="371"/>
                    <a:pt x="3116" y="1999"/>
                    <a:pt x="2516" y="2446"/>
                  </a:cubicBezTo>
                  <a:cubicBezTo>
                    <a:pt x="2134" y="2728"/>
                    <a:pt x="900" y="2893"/>
                    <a:pt x="623" y="2922"/>
                  </a:cubicBezTo>
                  <a:cubicBezTo>
                    <a:pt x="65" y="2981"/>
                    <a:pt x="0" y="3398"/>
                    <a:pt x="506" y="3398"/>
                  </a:cubicBezTo>
                  <a:lnTo>
                    <a:pt x="11850" y="3398"/>
                  </a:lnTo>
                  <a:cubicBezTo>
                    <a:pt x="12550" y="3398"/>
                    <a:pt x="12185" y="2799"/>
                    <a:pt x="10963" y="2769"/>
                  </a:cubicBezTo>
                  <a:cubicBezTo>
                    <a:pt x="9734" y="2746"/>
                    <a:pt x="10051" y="1858"/>
                    <a:pt x="9082" y="1494"/>
                  </a:cubicBezTo>
                  <a:cubicBezTo>
                    <a:pt x="8958" y="1447"/>
                    <a:pt x="8823" y="1417"/>
                    <a:pt x="8688" y="1417"/>
                  </a:cubicBezTo>
                  <a:cubicBezTo>
                    <a:pt x="8323" y="1417"/>
                    <a:pt x="8012" y="1605"/>
                    <a:pt x="7736" y="1799"/>
                  </a:cubicBezTo>
                  <a:cubicBezTo>
                    <a:pt x="7459" y="1988"/>
                    <a:pt x="7212" y="2176"/>
                    <a:pt x="6977" y="2176"/>
                  </a:cubicBezTo>
                  <a:lnTo>
                    <a:pt x="6948" y="2176"/>
                  </a:lnTo>
                  <a:cubicBezTo>
                    <a:pt x="5949" y="2105"/>
                    <a:pt x="4997" y="1"/>
                    <a:pt x="3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38"/>
            <p:cNvSpPr/>
            <p:nvPr/>
          </p:nvSpPr>
          <p:spPr>
            <a:xfrm>
              <a:off x="8662306" y="1795000"/>
              <a:ext cx="21411" cy="28376"/>
            </a:xfrm>
            <a:custGeom>
              <a:rect b="b" l="l" r="r" t="t"/>
              <a:pathLst>
                <a:path extrusionOk="0" h="383" w="289">
                  <a:moveTo>
                    <a:pt x="1" y="0"/>
                  </a:moveTo>
                  <a:cubicBezTo>
                    <a:pt x="24" y="130"/>
                    <a:pt x="48" y="259"/>
                    <a:pt x="77" y="382"/>
                  </a:cubicBezTo>
                  <a:cubicBezTo>
                    <a:pt x="289" y="312"/>
                    <a:pt x="254" y="10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38"/>
            <p:cNvSpPr/>
            <p:nvPr/>
          </p:nvSpPr>
          <p:spPr>
            <a:xfrm>
              <a:off x="7912018" y="1573773"/>
              <a:ext cx="756507" cy="251749"/>
            </a:xfrm>
            <a:custGeom>
              <a:rect b="b" l="l" r="r" t="t"/>
              <a:pathLst>
                <a:path extrusionOk="0" h="3398" w="10211">
                  <a:moveTo>
                    <a:pt x="6695" y="0"/>
                  </a:moveTo>
                  <a:lnTo>
                    <a:pt x="6695" y="6"/>
                  </a:lnTo>
                  <a:cubicBezTo>
                    <a:pt x="5514" y="6"/>
                    <a:pt x="4562" y="2105"/>
                    <a:pt x="3557" y="2175"/>
                  </a:cubicBezTo>
                  <a:lnTo>
                    <a:pt x="3527" y="2175"/>
                  </a:lnTo>
                  <a:cubicBezTo>
                    <a:pt x="3292" y="2175"/>
                    <a:pt x="3051" y="1987"/>
                    <a:pt x="2769" y="1799"/>
                  </a:cubicBezTo>
                  <a:cubicBezTo>
                    <a:pt x="2493" y="1611"/>
                    <a:pt x="2181" y="1423"/>
                    <a:pt x="1817" y="1423"/>
                  </a:cubicBezTo>
                  <a:cubicBezTo>
                    <a:pt x="1682" y="1423"/>
                    <a:pt x="1546" y="1446"/>
                    <a:pt x="1423" y="1493"/>
                  </a:cubicBezTo>
                  <a:cubicBezTo>
                    <a:pt x="600" y="1805"/>
                    <a:pt x="706" y="2493"/>
                    <a:pt x="0" y="2704"/>
                  </a:cubicBezTo>
                  <a:cubicBezTo>
                    <a:pt x="59" y="2933"/>
                    <a:pt x="112" y="3163"/>
                    <a:pt x="153" y="3398"/>
                  </a:cubicBezTo>
                  <a:lnTo>
                    <a:pt x="9999" y="3398"/>
                  </a:lnTo>
                  <a:cubicBezTo>
                    <a:pt x="10069" y="3398"/>
                    <a:pt x="10140" y="3392"/>
                    <a:pt x="10210" y="3368"/>
                  </a:cubicBezTo>
                  <a:cubicBezTo>
                    <a:pt x="10181" y="3239"/>
                    <a:pt x="10151" y="3110"/>
                    <a:pt x="10128" y="2980"/>
                  </a:cubicBezTo>
                  <a:cubicBezTo>
                    <a:pt x="10052" y="2951"/>
                    <a:pt x="9969" y="2933"/>
                    <a:pt x="9881" y="2922"/>
                  </a:cubicBezTo>
                  <a:cubicBezTo>
                    <a:pt x="9611" y="2892"/>
                    <a:pt x="8370" y="2728"/>
                    <a:pt x="7994" y="2446"/>
                  </a:cubicBezTo>
                  <a:cubicBezTo>
                    <a:pt x="7395" y="2005"/>
                    <a:pt x="8253" y="377"/>
                    <a:pt x="6948" y="36"/>
                  </a:cubicBezTo>
                  <a:cubicBezTo>
                    <a:pt x="6866" y="12"/>
                    <a:pt x="6783" y="0"/>
                    <a:pt x="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38"/>
            <p:cNvSpPr/>
            <p:nvPr/>
          </p:nvSpPr>
          <p:spPr>
            <a:xfrm>
              <a:off x="7811406" y="1774551"/>
              <a:ext cx="112020" cy="51417"/>
            </a:xfrm>
            <a:custGeom>
              <a:rect b="b" l="l" r="r" t="t"/>
              <a:pathLst>
                <a:path extrusionOk="0" h="694" w="1512">
                  <a:moveTo>
                    <a:pt x="1358" y="0"/>
                  </a:moveTo>
                  <a:cubicBezTo>
                    <a:pt x="1212" y="41"/>
                    <a:pt x="1059" y="65"/>
                    <a:pt x="900" y="65"/>
                  </a:cubicBezTo>
                  <a:cubicBezTo>
                    <a:pt x="594" y="65"/>
                    <a:pt x="289" y="118"/>
                    <a:pt x="1" y="229"/>
                  </a:cubicBezTo>
                  <a:cubicBezTo>
                    <a:pt x="48" y="382"/>
                    <a:pt x="95" y="535"/>
                    <a:pt x="136" y="694"/>
                  </a:cubicBezTo>
                  <a:lnTo>
                    <a:pt x="1511" y="694"/>
                  </a:lnTo>
                  <a:cubicBezTo>
                    <a:pt x="1470" y="459"/>
                    <a:pt x="1417" y="229"/>
                    <a:pt x="1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38"/>
            <p:cNvSpPr/>
            <p:nvPr/>
          </p:nvSpPr>
          <p:spPr>
            <a:xfrm>
              <a:off x="7777030" y="1791518"/>
              <a:ext cx="44452" cy="34451"/>
            </a:xfrm>
            <a:custGeom>
              <a:rect b="b" l="l" r="r" t="t"/>
              <a:pathLst>
                <a:path extrusionOk="0" h="465" w="600">
                  <a:moveTo>
                    <a:pt x="465" y="0"/>
                  </a:moveTo>
                  <a:lnTo>
                    <a:pt x="465" y="0"/>
                  </a:lnTo>
                  <a:cubicBezTo>
                    <a:pt x="18" y="182"/>
                    <a:pt x="0" y="465"/>
                    <a:pt x="482" y="465"/>
                  </a:cubicBezTo>
                  <a:lnTo>
                    <a:pt x="600" y="465"/>
                  </a:lnTo>
                  <a:cubicBezTo>
                    <a:pt x="559" y="306"/>
                    <a:pt x="512" y="153"/>
                    <a:pt x="465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38"/>
            <p:cNvSpPr/>
            <p:nvPr/>
          </p:nvSpPr>
          <p:spPr>
            <a:xfrm>
              <a:off x="5629665" y="2560549"/>
              <a:ext cx="943356" cy="158547"/>
            </a:xfrm>
            <a:custGeom>
              <a:rect b="b" l="l" r="r" t="t"/>
              <a:pathLst>
                <a:path extrusionOk="0" h="2140" w="12733">
                  <a:moveTo>
                    <a:pt x="3040" y="0"/>
                  </a:moveTo>
                  <a:cubicBezTo>
                    <a:pt x="2652" y="600"/>
                    <a:pt x="2423" y="1252"/>
                    <a:pt x="1764" y="1370"/>
                  </a:cubicBezTo>
                  <a:cubicBezTo>
                    <a:pt x="877" y="1529"/>
                    <a:pt x="1" y="2140"/>
                    <a:pt x="1253" y="2140"/>
                  </a:cubicBezTo>
                  <a:lnTo>
                    <a:pt x="12732" y="2140"/>
                  </a:lnTo>
                  <a:cubicBezTo>
                    <a:pt x="12127" y="1828"/>
                    <a:pt x="11557" y="1452"/>
                    <a:pt x="11028" y="1023"/>
                  </a:cubicBezTo>
                  <a:cubicBezTo>
                    <a:pt x="9429" y="823"/>
                    <a:pt x="6549" y="453"/>
                    <a:pt x="3040" y="0"/>
                  </a:cubicBezTo>
                  <a:close/>
                </a:path>
              </a:pathLst>
            </a:custGeom>
            <a:solidFill>
              <a:srgbClr val="DB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38"/>
            <p:cNvSpPr/>
            <p:nvPr/>
          </p:nvSpPr>
          <p:spPr>
            <a:xfrm>
              <a:off x="5854819" y="2408965"/>
              <a:ext cx="591885" cy="227449"/>
            </a:xfrm>
            <a:custGeom>
              <a:rect b="b" l="l" r="r" t="t"/>
              <a:pathLst>
                <a:path extrusionOk="0" h="3070" w="7989">
                  <a:moveTo>
                    <a:pt x="5643" y="1"/>
                  </a:moveTo>
                  <a:lnTo>
                    <a:pt x="5643" y="7"/>
                  </a:lnTo>
                  <a:cubicBezTo>
                    <a:pt x="4950" y="924"/>
                    <a:pt x="4556" y="1970"/>
                    <a:pt x="4162" y="1970"/>
                  </a:cubicBezTo>
                  <a:cubicBezTo>
                    <a:pt x="3563" y="1970"/>
                    <a:pt x="2846" y="994"/>
                    <a:pt x="1752" y="994"/>
                  </a:cubicBezTo>
                  <a:cubicBezTo>
                    <a:pt x="1547" y="994"/>
                    <a:pt x="1341" y="1030"/>
                    <a:pt x="1147" y="1094"/>
                  </a:cubicBezTo>
                  <a:cubicBezTo>
                    <a:pt x="583" y="1276"/>
                    <a:pt x="259" y="1647"/>
                    <a:pt x="1" y="2046"/>
                  </a:cubicBezTo>
                  <a:cubicBezTo>
                    <a:pt x="3510" y="2499"/>
                    <a:pt x="6396" y="2863"/>
                    <a:pt x="7989" y="3069"/>
                  </a:cubicBezTo>
                  <a:cubicBezTo>
                    <a:pt x="6978" y="2246"/>
                    <a:pt x="6172" y="1194"/>
                    <a:pt x="5643" y="1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38"/>
            <p:cNvSpPr/>
            <p:nvPr/>
          </p:nvSpPr>
          <p:spPr>
            <a:xfrm>
              <a:off x="6272897" y="2351103"/>
              <a:ext cx="389404" cy="367993"/>
            </a:xfrm>
            <a:custGeom>
              <a:rect b="b" l="l" r="r" t="t"/>
              <a:pathLst>
                <a:path extrusionOk="0" h="4967" w="5256">
                  <a:moveTo>
                    <a:pt x="747" y="0"/>
                  </a:moveTo>
                  <a:cubicBezTo>
                    <a:pt x="465" y="229"/>
                    <a:pt x="212" y="494"/>
                    <a:pt x="0" y="788"/>
                  </a:cubicBezTo>
                  <a:cubicBezTo>
                    <a:pt x="529" y="1981"/>
                    <a:pt x="1335" y="3027"/>
                    <a:pt x="2346" y="3850"/>
                  </a:cubicBezTo>
                  <a:cubicBezTo>
                    <a:pt x="2875" y="4279"/>
                    <a:pt x="3445" y="4655"/>
                    <a:pt x="4050" y="4967"/>
                  </a:cubicBezTo>
                  <a:lnTo>
                    <a:pt x="5255" y="4967"/>
                  </a:lnTo>
                  <a:cubicBezTo>
                    <a:pt x="3321" y="4085"/>
                    <a:pt x="1505" y="2575"/>
                    <a:pt x="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38"/>
            <p:cNvSpPr/>
            <p:nvPr/>
          </p:nvSpPr>
          <p:spPr>
            <a:xfrm>
              <a:off x="6328166" y="2308873"/>
              <a:ext cx="454305" cy="410222"/>
            </a:xfrm>
            <a:custGeom>
              <a:rect b="b" l="l" r="r" t="t"/>
              <a:pathLst>
                <a:path extrusionOk="0" h="5537" w="6132">
                  <a:moveTo>
                    <a:pt x="1564" y="0"/>
                  </a:moveTo>
                  <a:cubicBezTo>
                    <a:pt x="988" y="0"/>
                    <a:pt x="436" y="200"/>
                    <a:pt x="1" y="570"/>
                  </a:cubicBezTo>
                  <a:cubicBezTo>
                    <a:pt x="759" y="3145"/>
                    <a:pt x="2575" y="4661"/>
                    <a:pt x="4509" y="5537"/>
                  </a:cubicBezTo>
                  <a:lnTo>
                    <a:pt x="5638" y="5537"/>
                  </a:lnTo>
                  <a:cubicBezTo>
                    <a:pt x="6131" y="5537"/>
                    <a:pt x="6002" y="5178"/>
                    <a:pt x="5638" y="5061"/>
                  </a:cubicBezTo>
                  <a:cubicBezTo>
                    <a:pt x="5267" y="4943"/>
                    <a:pt x="4550" y="5020"/>
                    <a:pt x="3910" y="4420"/>
                  </a:cubicBezTo>
                  <a:cubicBezTo>
                    <a:pt x="3257" y="3809"/>
                    <a:pt x="3951" y="0"/>
                    <a:pt x="1564" y="0"/>
                  </a:cubicBezTo>
                  <a:close/>
                </a:path>
              </a:pathLst>
            </a:custGeom>
            <a:solidFill>
              <a:srgbClr val="E0E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38"/>
            <p:cNvSpPr/>
            <p:nvPr/>
          </p:nvSpPr>
          <p:spPr>
            <a:xfrm>
              <a:off x="4275783" y="1224079"/>
              <a:ext cx="1790324" cy="557064"/>
            </a:xfrm>
            <a:custGeom>
              <a:rect b="b" l="l" r="r" t="t"/>
              <a:pathLst>
                <a:path extrusionOk="0" h="7519" w="24165">
                  <a:moveTo>
                    <a:pt x="10463" y="0"/>
                  </a:moveTo>
                  <a:cubicBezTo>
                    <a:pt x="10410" y="0"/>
                    <a:pt x="10357" y="6"/>
                    <a:pt x="10305" y="12"/>
                  </a:cubicBezTo>
                  <a:cubicBezTo>
                    <a:pt x="8206" y="283"/>
                    <a:pt x="7783" y="4391"/>
                    <a:pt x="7189" y="4556"/>
                  </a:cubicBezTo>
                  <a:cubicBezTo>
                    <a:pt x="7107" y="4579"/>
                    <a:pt x="7019" y="4591"/>
                    <a:pt x="6937" y="4591"/>
                  </a:cubicBezTo>
                  <a:cubicBezTo>
                    <a:pt x="6496" y="4591"/>
                    <a:pt x="6031" y="4309"/>
                    <a:pt x="5567" y="4027"/>
                  </a:cubicBezTo>
                  <a:cubicBezTo>
                    <a:pt x="5109" y="3745"/>
                    <a:pt x="4656" y="3468"/>
                    <a:pt x="4233" y="3468"/>
                  </a:cubicBezTo>
                  <a:cubicBezTo>
                    <a:pt x="4080" y="3468"/>
                    <a:pt x="3933" y="3504"/>
                    <a:pt x="3804" y="3580"/>
                  </a:cubicBezTo>
                  <a:cubicBezTo>
                    <a:pt x="2452" y="4374"/>
                    <a:pt x="3592" y="6689"/>
                    <a:pt x="2246" y="6689"/>
                  </a:cubicBezTo>
                  <a:lnTo>
                    <a:pt x="2164" y="6689"/>
                  </a:lnTo>
                  <a:cubicBezTo>
                    <a:pt x="2093" y="6684"/>
                    <a:pt x="2023" y="6684"/>
                    <a:pt x="1958" y="6684"/>
                  </a:cubicBezTo>
                  <a:cubicBezTo>
                    <a:pt x="624" y="6684"/>
                    <a:pt x="1" y="7518"/>
                    <a:pt x="2164" y="7518"/>
                  </a:cubicBezTo>
                  <a:lnTo>
                    <a:pt x="23876" y="7518"/>
                  </a:lnTo>
                  <a:cubicBezTo>
                    <a:pt x="24164" y="7518"/>
                    <a:pt x="23988" y="7189"/>
                    <a:pt x="23735" y="7101"/>
                  </a:cubicBezTo>
                  <a:cubicBezTo>
                    <a:pt x="23488" y="7013"/>
                    <a:pt x="22513" y="6977"/>
                    <a:pt x="22101" y="6813"/>
                  </a:cubicBezTo>
                  <a:cubicBezTo>
                    <a:pt x="21690" y="6654"/>
                    <a:pt x="21778" y="5608"/>
                    <a:pt x="20855" y="5496"/>
                  </a:cubicBezTo>
                  <a:cubicBezTo>
                    <a:pt x="20802" y="5490"/>
                    <a:pt x="20744" y="5490"/>
                    <a:pt x="20691" y="5490"/>
                  </a:cubicBezTo>
                  <a:cubicBezTo>
                    <a:pt x="20297" y="5490"/>
                    <a:pt x="19927" y="5649"/>
                    <a:pt x="19615" y="5802"/>
                  </a:cubicBezTo>
                  <a:cubicBezTo>
                    <a:pt x="19309" y="5961"/>
                    <a:pt x="19051" y="6113"/>
                    <a:pt x="18880" y="6113"/>
                  </a:cubicBezTo>
                  <a:cubicBezTo>
                    <a:pt x="18857" y="6113"/>
                    <a:pt x="18833" y="6113"/>
                    <a:pt x="18810" y="6102"/>
                  </a:cubicBezTo>
                  <a:cubicBezTo>
                    <a:pt x="18486" y="5978"/>
                    <a:pt x="18451" y="3950"/>
                    <a:pt x="17105" y="3598"/>
                  </a:cubicBezTo>
                  <a:cubicBezTo>
                    <a:pt x="16988" y="3568"/>
                    <a:pt x="16870" y="3551"/>
                    <a:pt x="16747" y="3551"/>
                  </a:cubicBezTo>
                  <a:cubicBezTo>
                    <a:pt x="16147" y="3551"/>
                    <a:pt x="15495" y="3897"/>
                    <a:pt x="14848" y="4244"/>
                  </a:cubicBezTo>
                  <a:cubicBezTo>
                    <a:pt x="14207" y="4591"/>
                    <a:pt x="13573" y="4932"/>
                    <a:pt x="13014" y="4932"/>
                  </a:cubicBezTo>
                  <a:cubicBezTo>
                    <a:pt x="12932" y="4932"/>
                    <a:pt x="12856" y="4926"/>
                    <a:pt x="12779" y="4914"/>
                  </a:cubicBezTo>
                  <a:cubicBezTo>
                    <a:pt x="11533" y="4667"/>
                    <a:pt x="12350" y="6"/>
                    <a:pt x="10457" y="6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38"/>
            <p:cNvSpPr/>
            <p:nvPr/>
          </p:nvSpPr>
          <p:spPr>
            <a:xfrm>
              <a:off x="4247037" y="0"/>
              <a:ext cx="51046" cy="2896377"/>
            </a:xfrm>
            <a:custGeom>
              <a:rect b="b" l="l" r="r" t="t"/>
              <a:pathLst>
                <a:path extrusionOk="0" h="39094" w="689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38"/>
            <p:cNvSpPr/>
            <p:nvPr/>
          </p:nvSpPr>
          <p:spPr>
            <a:xfrm>
              <a:off x="5679749" y="0"/>
              <a:ext cx="51491" cy="2896377"/>
            </a:xfrm>
            <a:custGeom>
              <a:rect b="b" l="l" r="r" t="t"/>
              <a:pathLst>
                <a:path extrusionOk="0" h="39094" w="695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38"/>
            <p:cNvSpPr/>
            <p:nvPr/>
          </p:nvSpPr>
          <p:spPr>
            <a:xfrm>
              <a:off x="7112905" y="0"/>
              <a:ext cx="51046" cy="2896377"/>
            </a:xfrm>
            <a:custGeom>
              <a:rect b="b" l="l" r="r" t="t"/>
              <a:pathLst>
                <a:path extrusionOk="0" h="39094" w="689">
                  <a:moveTo>
                    <a:pt x="1" y="0"/>
                  </a:moveTo>
                  <a:lnTo>
                    <a:pt x="1" y="39093"/>
                  </a:lnTo>
                  <a:lnTo>
                    <a:pt x="688" y="3909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38"/>
            <p:cNvSpPr/>
            <p:nvPr/>
          </p:nvSpPr>
          <p:spPr>
            <a:xfrm>
              <a:off x="8545618" y="0"/>
              <a:ext cx="51491" cy="2896377"/>
            </a:xfrm>
            <a:custGeom>
              <a:rect b="b" l="l" r="r" t="t"/>
              <a:pathLst>
                <a:path extrusionOk="0" h="39094" w="695">
                  <a:moveTo>
                    <a:pt x="1" y="0"/>
                  </a:moveTo>
                  <a:lnTo>
                    <a:pt x="1" y="39093"/>
                  </a:lnTo>
                  <a:lnTo>
                    <a:pt x="694" y="390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38"/>
            <p:cNvSpPr/>
            <p:nvPr/>
          </p:nvSpPr>
          <p:spPr>
            <a:xfrm>
              <a:off x="8332244" y="3189851"/>
              <a:ext cx="133802" cy="342284"/>
            </a:xfrm>
            <a:custGeom>
              <a:rect b="b" l="l" r="r" t="t"/>
              <a:pathLst>
                <a:path extrusionOk="0" h="4620" w="1806">
                  <a:moveTo>
                    <a:pt x="218" y="1"/>
                  </a:moveTo>
                  <a:cubicBezTo>
                    <a:pt x="208" y="1"/>
                    <a:pt x="198" y="2"/>
                    <a:pt x="189" y="6"/>
                  </a:cubicBezTo>
                  <a:lnTo>
                    <a:pt x="71" y="47"/>
                  </a:lnTo>
                  <a:cubicBezTo>
                    <a:pt x="30" y="59"/>
                    <a:pt x="1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1" y="4619"/>
                  </a:cubicBezTo>
                  <a:cubicBezTo>
                    <a:pt x="1600" y="4619"/>
                    <a:pt x="1609" y="4618"/>
                    <a:pt x="1617" y="4614"/>
                  </a:cubicBezTo>
                  <a:lnTo>
                    <a:pt x="1735" y="4573"/>
                  </a:lnTo>
                  <a:cubicBezTo>
                    <a:pt x="1782" y="4555"/>
                    <a:pt x="1805" y="4508"/>
                    <a:pt x="1793" y="4461"/>
                  </a:cubicBezTo>
                  <a:lnTo>
                    <a:pt x="300" y="59"/>
                  </a:lnTo>
                  <a:cubicBezTo>
                    <a:pt x="291" y="26"/>
                    <a:pt x="255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38"/>
            <p:cNvSpPr/>
            <p:nvPr/>
          </p:nvSpPr>
          <p:spPr>
            <a:xfrm>
              <a:off x="7742208" y="3189851"/>
              <a:ext cx="133728" cy="342284"/>
            </a:xfrm>
            <a:custGeom>
              <a:rect b="b" l="l" r="r" t="t"/>
              <a:pathLst>
                <a:path extrusionOk="0" h="4620" w="1805">
                  <a:moveTo>
                    <a:pt x="1588" y="1"/>
                  </a:moveTo>
                  <a:cubicBezTo>
                    <a:pt x="1552" y="1"/>
                    <a:pt x="1519" y="26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61"/>
                    <a:pt x="71" y="4573"/>
                  </a:cubicBezTo>
                  <a:lnTo>
                    <a:pt x="188" y="4614"/>
                  </a:lnTo>
                  <a:cubicBezTo>
                    <a:pt x="198" y="4618"/>
                    <a:pt x="207" y="4619"/>
                    <a:pt x="217" y="4619"/>
                  </a:cubicBezTo>
                  <a:cubicBezTo>
                    <a:pt x="253" y="4619"/>
                    <a:pt x="286" y="4594"/>
                    <a:pt x="300" y="4561"/>
                  </a:cubicBezTo>
                  <a:lnTo>
                    <a:pt x="1787" y="159"/>
                  </a:lnTo>
                  <a:cubicBezTo>
                    <a:pt x="1805" y="112"/>
                    <a:pt x="1781" y="59"/>
                    <a:pt x="1734" y="47"/>
                  </a:cubicBezTo>
                  <a:lnTo>
                    <a:pt x="1617" y="6"/>
                  </a:lnTo>
                  <a:cubicBezTo>
                    <a:pt x="1607" y="2"/>
                    <a:pt x="1597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38"/>
            <p:cNvSpPr/>
            <p:nvPr/>
          </p:nvSpPr>
          <p:spPr>
            <a:xfrm>
              <a:off x="8340987" y="3222450"/>
              <a:ext cx="124615" cy="309686"/>
            </a:xfrm>
            <a:custGeom>
              <a:rect b="b" l="l" r="r" t="t"/>
              <a:pathLst>
                <a:path extrusionOk="0" h="4180" w="1682">
                  <a:moveTo>
                    <a:pt x="0" y="1"/>
                  </a:moveTo>
                  <a:lnTo>
                    <a:pt x="1393" y="4115"/>
                  </a:lnTo>
                  <a:cubicBezTo>
                    <a:pt x="1405" y="4150"/>
                    <a:pt x="1440" y="4174"/>
                    <a:pt x="1475" y="4180"/>
                  </a:cubicBezTo>
                  <a:cubicBezTo>
                    <a:pt x="1487" y="4180"/>
                    <a:pt x="1493" y="4174"/>
                    <a:pt x="1505" y="4174"/>
                  </a:cubicBezTo>
                  <a:lnTo>
                    <a:pt x="1622" y="4133"/>
                  </a:lnTo>
                  <a:cubicBezTo>
                    <a:pt x="1658" y="4121"/>
                    <a:pt x="1681" y="4086"/>
                    <a:pt x="1681" y="4051"/>
                  </a:cubicBezTo>
                  <a:cubicBezTo>
                    <a:pt x="1681" y="4039"/>
                    <a:pt x="1681" y="4027"/>
                    <a:pt x="1675" y="4021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38"/>
            <p:cNvSpPr/>
            <p:nvPr/>
          </p:nvSpPr>
          <p:spPr>
            <a:xfrm>
              <a:off x="7743023" y="3222450"/>
              <a:ext cx="124615" cy="309686"/>
            </a:xfrm>
            <a:custGeom>
              <a:rect b="b" l="l" r="r" t="t"/>
              <a:pathLst>
                <a:path extrusionOk="0" h="4180" w="1682">
                  <a:moveTo>
                    <a:pt x="1365" y="1"/>
                  </a:moveTo>
                  <a:lnTo>
                    <a:pt x="7" y="4021"/>
                  </a:lnTo>
                  <a:cubicBezTo>
                    <a:pt x="1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0" y="4133"/>
                  </a:cubicBezTo>
                  <a:lnTo>
                    <a:pt x="177" y="4174"/>
                  </a:lnTo>
                  <a:cubicBezTo>
                    <a:pt x="183" y="4174"/>
                    <a:pt x="195" y="4180"/>
                    <a:pt x="207" y="4180"/>
                  </a:cubicBezTo>
                  <a:cubicBezTo>
                    <a:pt x="242" y="4180"/>
                    <a:pt x="277" y="4156"/>
                    <a:pt x="289" y="4115"/>
                  </a:cubicBezTo>
                  <a:lnTo>
                    <a:pt x="1682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38"/>
            <p:cNvSpPr/>
            <p:nvPr/>
          </p:nvSpPr>
          <p:spPr>
            <a:xfrm>
              <a:off x="8357508" y="3188517"/>
              <a:ext cx="148101" cy="379698"/>
            </a:xfrm>
            <a:custGeom>
              <a:rect b="b" l="l" r="r" t="t"/>
              <a:pathLst>
                <a:path extrusionOk="0" h="5125" w="1999">
                  <a:moveTo>
                    <a:pt x="237" y="1"/>
                  </a:moveTo>
                  <a:cubicBezTo>
                    <a:pt x="227" y="1"/>
                    <a:pt x="217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79" y="5098"/>
                    <a:pt x="1719" y="5125"/>
                    <a:pt x="1762" y="5125"/>
                  </a:cubicBezTo>
                  <a:cubicBezTo>
                    <a:pt x="1772" y="5125"/>
                    <a:pt x="1783" y="5123"/>
                    <a:pt x="1793" y="5120"/>
                  </a:cubicBezTo>
                  <a:lnTo>
                    <a:pt x="1923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30" y="71"/>
                  </a:lnTo>
                  <a:cubicBezTo>
                    <a:pt x="315" y="28"/>
                    <a:pt x="279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38"/>
            <p:cNvSpPr/>
            <p:nvPr/>
          </p:nvSpPr>
          <p:spPr>
            <a:xfrm>
              <a:off x="7702571" y="3188517"/>
              <a:ext cx="148545" cy="379698"/>
            </a:xfrm>
            <a:custGeom>
              <a:rect b="b" l="l" r="r" t="t"/>
              <a:pathLst>
                <a:path extrusionOk="0" h="5125" w="2005">
                  <a:moveTo>
                    <a:pt x="1764" y="1"/>
                  </a:moveTo>
                  <a:cubicBezTo>
                    <a:pt x="1724" y="1"/>
                    <a:pt x="1684" y="28"/>
                    <a:pt x="1670" y="71"/>
                  </a:cubicBezTo>
                  <a:lnTo>
                    <a:pt x="18" y="4949"/>
                  </a:lnTo>
                  <a:cubicBezTo>
                    <a:pt x="0" y="5002"/>
                    <a:pt x="30" y="5055"/>
                    <a:pt x="83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1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5" y="124"/>
                    <a:pt x="1975" y="71"/>
                    <a:pt x="1922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38"/>
            <p:cNvSpPr/>
            <p:nvPr/>
          </p:nvSpPr>
          <p:spPr>
            <a:xfrm>
              <a:off x="7797922" y="2572922"/>
              <a:ext cx="911943" cy="649673"/>
            </a:xfrm>
            <a:custGeom>
              <a:rect b="b" l="l" r="r" t="t"/>
              <a:pathLst>
                <a:path extrusionOk="0" h="8769" w="12309">
                  <a:moveTo>
                    <a:pt x="11617" y="1"/>
                  </a:moveTo>
                  <a:cubicBezTo>
                    <a:pt x="11410" y="1"/>
                    <a:pt x="11214" y="116"/>
                    <a:pt x="11121" y="315"/>
                  </a:cubicBezTo>
                  <a:lnTo>
                    <a:pt x="7747" y="7357"/>
                  </a:lnTo>
                  <a:cubicBezTo>
                    <a:pt x="7659" y="7545"/>
                    <a:pt x="7465" y="7669"/>
                    <a:pt x="7254" y="7669"/>
                  </a:cubicBezTo>
                  <a:lnTo>
                    <a:pt x="571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1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9" y="527"/>
                    <a:pt x="12173" y="186"/>
                    <a:pt x="11880" y="69"/>
                  </a:cubicBezTo>
                  <a:lnTo>
                    <a:pt x="11821" y="45"/>
                  </a:lnTo>
                  <a:lnTo>
                    <a:pt x="11821" y="39"/>
                  </a:lnTo>
                  <a:cubicBezTo>
                    <a:pt x="11754" y="13"/>
                    <a:pt x="11685" y="1"/>
                    <a:pt x="11617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38"/>
            <p:cNvSpPr/>
            <p:nvPr/>
          </p:nvSpPr>
          <p:spPr>
            <a:xfrm>
              <a:off x="7826743" y="2959438"/>
              <a:ext cx="639301" cy="210483"/>
            </a:xfrm>
            <a:custGeom>
              <a:rect b="b" l="l" r="r" t="t"/>
              <a:pathLst>
                <a:path extrusionOk="0" h="2841" w="8629">
                  <a:moveTo>
                    <a:pt x="3908" y="1"/>
                  </a:moveTo>
                  <a:cubicBezTo>
                    <a:pt x="3873" y="1"/>
                    <a:pt x="3844" y="12"/>
                    <a:pt x="3820" y="30"/>
                  </a:cubicBezTo>
                  <a:lnTo>
                    <a:pt x="140" y="2557"/>
                  </a:lnTo>
                  <a:cubicBezTo>
                    <a:pt x="1" y="2654"/>
                    <a:pt x="94" y="2841"/>
                    <a:pt x="226" y="2841"/>
                  </a:cubicBezTo>
                  <a:cubicBezTo>
                    <a:pt x="255" y="2841"/>
                    <a:pt x="286" y="2831"/>
                    <a:pt x="317" y="2810"/>
                  </a:cubicBezTo>
                  <a:lnTo>
                    <a:pt x="3908" y="347"/>
                  </a:lnTo>
                  <a:cubicBezTo>
                    <a:pt x="3938" y="330"/>
                    <a:pt x="3967" y="318"/>
                    <a:pt x="3996" y="318"/>
                  </a:cubicBezTo>
                  <a:lnTo>
                    <a:pt x="8469" y="318"/>
                  </a:lnTo>
                  <a:cubicBezTo>
                    <a:pt x="8558" y="318"/>
                    <a:pt x="8628" y="247"/>
                    <a:pt x="8622" y="165"/>
                  </a:cubicBezTo>
                  <a:lnTo>
                    <a:pt x="8622" y="153"/>
                  </a:lnTo>
                  <a:cubicBezTo>
                    <a:pt x="8622" y="71"/>
                    <a:pt x="8558" y="1"/>
                    <a:pt x="8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38"/>
            <p:cNvSpPr/>
            <p:nvPr/>
          </p:nvSpPr>
          <p:spPr>
            <a:xfrm>
              <a:off x="8442858" y="3217708"/>
              <a:ext cx="133802" cy="342136"/>
            </a:xfrm>
            <a:custGeom>
              <a:rect b="b" l="l" r="r" t="t"/>
              <a:pathLst>
                <a:path extrusionOk="0" h="4618" w="1806">
                  <a:moveTo>
                    <a:pt x="220" y="0"/>
                  </a:moveTo>
                  <a:cubicBezTo>
                    <a:pt x="210" y="0"/>
                    <a:pt x="199" y="2"/>
                    <a:pt x="189" y="6"/>
                  </a:cubicBezTo>
                  <a:lnTo>
                    <a:pt x="71" y="41"/>
                  </a:lnTo>
                  <a:cubicBezTo>
                    <a:pt x="24" y="59"/>
                    <a:pt x="1" y="112"/>
                    <a:pt x="18" y="153"/>
                  </a:cubicBezTo>
                  <a:lnTo>
                    <a:pt x="1505" y="4555"/>
                  </a:lnTo>
                  <a:cubicBezTo>
                    <a:pt x="1520" y="4594"/>
                    <a:pt x="1555" y="4617"/>
                    <a:pt x="1593" y="4617"/>
                  </a:cubicBezTo>
                  <a:cubicBezTo>
                    <a:pt x="1601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2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7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38"/>
            <p:cNvSpPr/>
            <p:nvPr/>
          </p:nvSpPr>
          <p:spPr>
            <a:xfrm>
              <a:off x="7852377" y="3217708"/>
              <a:ext cx="133728" cy="342136"/>
            </a:xfrm>
            <a:custGeom>
              <a:rect b="b" l="l" r="r" t="t"/>
              <a:pathLst>
                <a:path extrusionOk="0" h="4618" w="1805">
                  <a:moveTo>
                    <a:pt x="1585" y="0"/>
                  </a:moveTo>
                  <a:cubicBezTo>
                    <a:pt x="1550" y="0"/>
                    <a:pt x="1519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4" y="4555"/>
                    <a:pt x="71" y="4573"/>
                  </a:cubicBezTo>
                  <a:lnTo>
                    <a:pt x="188" y="4614"/>
                  </a:lnTo>
                  <a:cubicBezTo>
                    <a:pt x="196" y="4616"/>
                    <a:pt x="205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7" y="6"/>
                  </a:lnTo>
                  <a:cubicBezTo>
                    <a:pt x="1606" y="2"/>
                    <a:pt x="1595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38"/>
            <p:cNvSpPr/>
            <p:nvPr/>
          </p:nvSpPr>
          <p:spPr>
            <a:xfrm>
              <a:off x="8443747" y="3217708"/>
              <a:ext cx="132913" cy="341914"/>
            </a:xfrm>
            <a:custGeom>
              <a:rect b="b" l="l" r="r" t="t"/>
              <a:pathLst>
                <a:path extrusionOk="0" h="4615" w="1794">
                  <a:moveTo>
                    <a:pt x="200" y="0"/>
                  </a:moveTo>
                  <a:cubicBezTo>
                    <a:pt x="201" y="0"/>
                    <a:pt x="201" y="0"/>
                    <a:pt x="202" y="0"/>
                  </a:cubicBezTo>
                  <a:lnTo>
                    <a:pt x="202" y="0"/>
                  </a:lnTo>
                  <a:cubicBezTo>
                    <a:pt x="203" y="0"/>
                    <a:pt x="205" y="0"/>
                    <a:pt x="206" y="0"/>
                  </a:cubicBezTo>
                  <a:close/>
                  <a:moveTo>
                    <a:pt x="202" y="0"/>
                  </a:moveTo>
                  <a:cubicBezTo>
                    <a:pt x="191" y="0"/>
                    <a:pt x="182" y="1"/>
                    <a:pt x="177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6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4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7" y="24"/>
                    <a:pt x="242" y="1"/>
                    <a:pt x="20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38"/>
            <p:cNvSpPr/>
            <p:nvPr/>
          </p:nvSpPr>
          <p:spPr>
            <a:xfrm>
              <a:off x="7853192" y="3217708"/>
              <a:ext cx="132468" cy="341914"/>
            </a:xfrm>
            <a:custGeom>
              <a:rect b="b" l="l" r="r" t="t"/>
              <a:pathLst>
                <a:path extrusionOk="0" h="4615" w="1788">
                  <a:moveTo>
                    <a:pt x="1582" y="0"/>
                  </a:moveTo>
                  <a:cubicBezTo>
                    <a:pt x="1541" y="0"/>
                    <a:pt x="1506" y="24"/>
                    <a:pt x="1494" y="59"/>
                  </a:cubicBezTo>
                  <a:lnTo>
                    <a:pt x="7" y="4461"/>
                  </a:lnTo>
                  <a:cubicBezTo>
                    <a:pt x="1" y="4467"/>
                    <a:pt x="1" y="4479"/>
                    <a:pt x="1" y="4491"/>
                  </a:cubicBezTo>
                  <a:cubicBezTo>
                    <a:pt x="1" y="4526"/>
                    <a:pt x="24" y="4561"/>
                    <a:pt x="60" y="4573"/>
                  </a:cubicBezTo>
                  <a:lnTo>
                    <a:pt x="177" y="4614"/>
                  </a:lnTo>
                  <a:lnTo>
                    <a:pt x="207" y="4614"/>
                  </a:lnTo>
                  <a:cubicBezTo>
                    <a:pt x="248" y="4614"/>
                    <a:pt x="277" y="4591"/>
                    <a:pt x="289" y="4555"/>
                  </a:cubicBezTo>
                  <a:lnTo>
                    <a:pt x="1782" y="153"/>
                  </a:lnTo>
                  <a:cubicBezTo>
                    <a:pt x="1782" y="147"/>
                    <a:pt x="1782" y="135"/>
                    <a:pt x="1788" y="129"/>
                  </a:cubicBezTo>
                  <a:cubicBezTo>
                    <a:pt x="1782" y="88"/>
                    <a:pt x="1758" y="53"/>
                    <a:pt x="1723" y="41"/>
                  </a:cubicBezTo>
                  <a:lnTo>
                    <a:pt x="1606" y="6"/>
                  </a:lnTo>
                  <a:cubicBezTo>
                    <a:pt x="1600" y="0"/>
                    <a:pt x="1588" y="0"/>
                    <a:pt x="1582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38"/>
            <p:cNvSpPr/>
            <p:nvPr/>
          </p:nvSpPr>
          <p:spPr>
            <a:xfrm>
              <a:off x="8467677" y="3216449"/>
              <a:ext cx="148545" cy="379254"/>
            </a:xfrm>
            <a:custGeom>
              <a:rect b="b" l="l" r="r" t="t"/>
              <a:pathLst>
                <a:path extrusionOk="0" h="5119" w="2005">
                  <a:moveTo>
                    <a:pt x="244" y="0"/>
                  </a:moveTo>
                  <a:cubicBezTo>
                    <a:pt x="233" y="0"/>
                    <a:pt x="223" y="2"/>
                    <a:pt x="212" y="5"/>
                  </a:cubicBezTo>
                  <a:lnTo>
                    <a:pt x="83" y="46"/>
                  </a:lnTo>
                  <a:cubicBezTo>
                    <a:pt x="30" y="64"/>
                    <a:pt x="1" y="123"/>
                    <a:pt x="18" y="170"/>
                  </a:cubicBezTo>
                  <a:lnTo>
                    <a:pt x="1670" y="5054"/>
                  </a:lnTo>
                  <a:cubicBezTo>
                    <a:pt x="1684" y="5096"/>
                    <a:pt x="1722" y="5119"/>
                    <a:pt x="1764" y="5119"/>
                  </a:cubicBezTo>
                  <a:cubicBezTo>
                    <a:pt x="1775" y="5119"/>
                    <a:pt x="1787" y="5117"/>
                    <a:pt x="1799" y="5113"/>
                  </a:cubicBezTo>
                  <a:lnTo>
                    <a:pt x="1928" y="5072"/>
                  </a:lnTo>
                  <a:cubicBezTo>
                    <a:pt x="1976" y="5054"/>
                    <a:pt x="2005" y="4996"/>
                    <a:pt x="1987" y="4949"/>
                  </a:cubicBezTo>
                  <a:lnTo>
                    <a:pt x="336" y="64"/>
                  </a:lnTo>
                  <a:cubicBezTo>
                    <a:pt x="322" y="26"/>
                    <a:pt x="285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38"/>
            <p:cNvSpPr/>
            <p:nvPr/>
          </p:nvSpPr>
          <p:spPr>
            <a:xfrm>
              <a:off x="7812740" y="3216449"/>
              <a:ext cx="148545" cy="379254"/>
            </a:xfrm>
            <a:custGeom>
              <a:rect b="b" l="l" r="r" t="t"/>
              <a:pathLst>
                <a:path extrusionOk="0" h="5119" w="2005">
                  <a:moveTo>
                    <a:pt x="1767" y="0"/>
                  </a:moveTo>
                  <a:cubicBezTo>
                    <a:pt x="1724" y="0"/>
                    <a:pt x="1685" y="26"/>
                    <a:pt x="1676" y="64"/>
                  </a:cubicBezTo>
                  <a:lnTo>
                    <a:pt x="18" y="4949"/>
                  </a:lnTo>
                  <a:cubicBezTo>
                    <a:pt x="0" y="4996"/>
                    <a:pt x="30" y="5054"/>
                    <a:pt x="83" y="5072"/>
                  </a:cubicBezTo>
                  <a:lnTo>
                    <a:pt x="212" y="5113"/>
                  </a:lnTo>
                  <a:cubicBezTo>
                    <a:pt x="224" y="5117"/>
                    <a:pt x="235" y="5119"/>
                    <a:pt x="247" y="5119"/>
                  </a:cubicBezTo>
                  <a:cubicBezTo>
                    <a:pt x="287" y="5119"/>
                    <a:pt x="322" y="5096"/>
                    <a:pt x="335" y="5054"/>
                  </a:cubicBezTo>
                  <a:lnTo>
                    <a:pt x="1987" y="170"/>
                  </a:lnTo>
                  <a:cubicBezTo>
                    <a:pt x="2005" y="123"/>
                    <a:pt x="1975" y="64"/>
                    <a:pt x="1928" y="46"/>
                  </a:cubicBezTo>
                  <a:lnTo>
                    <a:pt x="1799" y="5"/>
                  </a:lnTo>
                  <a:cubicBezTo>
                    <a:pt x="1788" y="2"/>
                    <a:pt x="1778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38"/>
            <p:cNvSpPr/>
            <p:nvPr/>
          </p:nvSpPr>
          <p:spPr>
            <a:xfrm>
              <a:off x="7908091" y="2601001"/>
              <a:ext cx="912388" cy="649006"/>
            </a:xfrm>
            <a:custGeom>
              <a:rect b="b" l="l" r="r" t="t"/>
              <a:pathLst>
                <a:path extrusionOk="0" h="8760" w="12315">
                  <a:moveTo>
                    <a:pt x="11616" y="0"/>
                  </a:moveTo>
                  <a:cubicBezTo>
                    <a:pt x="11411" y="0"/>
                    <a:pt x="11218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65" y="7666"/>
                    <a:pt x="7260" y="7666"/>
                  </a:cubicBezTo>
                  <a:lnTo>
                    <a:pt x="571" y="7666"/>
                  </a:lnTo>
                  <a:cubicBezTo>
                    <a:pt x="564" y="7665"/>
                    <a:pt x="556" y="7665"/>
                    <a:pt x="549" y="7665"/>
                  </a:cubicBezTo>
                  <a:cubicBezTo>
                    <a:pt x="247" y="7665"/>
                    <a:pt x="1" y="7908"/>
                    <a:pt x="1" y="8212"/>
                  </a:cubicBezTo>
                  <a:cubicBezTo>
                    <a:pt x="1" y="8517"/>
                    <a:pt x="247" y="8759"/>
                    <a:pt x="549" y="8759"/>
                  </a:cubicBezTo>
                  <a:cubicBezTo>
                    <a:pt x="556" y="8759"/>
                    <a:pt x="564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4" y="806"/>
                  </a:lnTo>
                  <a:cubicBezTo>
                    <a:pt x="12315" y="524"/>
                    <a:pt x="12179" y="177"/>
                    <a:pt x="11880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6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38"/>
            <p:cNvSpPr/>
            <p:nvPr/>
          </p:nvSpPr>
          <p:spPr>
            <a:xfrm>
              <a:off x="7938171" y="2987295"/>
              <a:ext cx="638042" cy="210408"/>
            </a:xfrm>
            <a:custGeom>
              <a:rect b="b" l="l" r="r" t="t"/>
              <a:pathLst>
                <a:path extrusionOk="0" h="2840" w="8612">
                  <a:moveTo>
                    <a:pt x="3891" y="1"/>
                  </a:moveTo>
                  <a:cubicBezTo>
                    <a:pt x="3862" y="1"/>
                    <a:pt x="3827" y="7"/>
                    <a:pt x="3803" y="24"/>
                  </a:cubicBezTo>
                  <a:lnTo>
                    <a:pt x="124" y="2558"/>
                  </a:lnTo>
                  <a:cubicBezTo>
                    <a:pt x="0" y="2640"/>
                    <a:pt x="59" y="2840"/>
                    <a:pt x="212" y="2840"/>
                  </a:cubicBezTo>
                  <a:cubicBezTo>
                    <a:pt x="241" y="2840"/>
                    <a:pt x="276" y="2828"/>
                    <a:pt x="300" y="2810"/>
                  </a:cubicBezTo>
                  <a:lnTo>
                    <a:pt x="3897" y="342"/>
                  </a:lnTo>
                  <a:cubicBezTo>
                    <a:pt x="3921" y="330"/>
                    <a:pt x="3950" y="318"/>
                    <a:pt x="3979" y="318"/>
                  </a:cubicBezTo>
                  <a:lnTo>
                    <a:pt x="8458" y="318"/>
                  </a:lnTo>
                  <a:cubicBezTo>
                    <a:pt x="8541" y="318"/>
                    <a:pt x="8611" y="248"/>
                    <a:pt x="8611" y="165"/>
                  </a:cubicBezTo>
                  <a:lnTo>
                    <a:pt x="8611" y="154"/>
                  </a:lnTo>
                  <a:cubicBezTo>
                    <a:pt x="8611" y="65"/>
                    <a:pt x="8541" y="1"/>
                    <a:pt x="8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38"/>
            <p:cNvSpPr/>
            <p:nvPr/>
          </p:nvSpPr>
          <p:spPr>
            <a:xfrm>
              <a:off x="6878639" y="3189851"/>
              <a:ext cx="134172" cy="342284"/>
            </a:xfrm>
            <a:custGeom>
              <a:rect b="b" l="l" r="r" t="t"/>
              <a:pathLst>
                <a:path extrusionOk="0" h="4620" w="1811">
                  <a:moveTo>
                    <a:pt x="221" y="1"/>
                  </a:moveTo>
                  <a:cubicBezTo>
                    <a:pt x="212" y="1"/>
                    <a:pt x="203" y="2"/>
                    <a:pt x="194" y="6"/>
                  </a:cubicBezTo>
                  <a:lnTo>
                    <a:pt x="77" y="47"/>
                  </a:lnTo>
                  <a:cubicBezTo>
                    <a:pt x="30" y="59"/>
                    <a:pt x="0" y="112"/>
                    <a:pt x="18" y="159"/>
                  </a:cubicBezTo>
                  <a:lnTo>
                    <a:pt x="1505" y="4561"/>
                  </a:lnTo>
                  <a:cubicBezTo>
                    <a:pt x="1519" y="4594"/>
                    <a:pt x="1556" y="4619"/>
                    <a:pt x="1594" y="4619"/>
                  </a:cubicBezTo>
                  <a:cubicBezTo>
                    <a:pt x="1603" y="4619"/>
                    <a:pt x="1613" y="4618"/>
                    <a:pt x="1623" y="4614"/>
                  </a:cubicBezTo>
                  <a:lnTo>
                    <a:pt x="1617" y="4614"/>
                  </a:lnTo>
                  <a:lnTo>
                    <a:pt x="1734" y="4573"/>
                  </a:lnTo>
                  <a:cubicBezTo>
                    <a:pt x="1781" y="4561"/>
                    <a:pt x="1811" y="4508"/>
                    <a:pt x="1793" y="4461"/>
                  </a:cubicBezTo>
                  <a:lnTo>
                    <a:pt x="306" y="59"/>
                  </a:lnTo>
                  <a:cubicBezTo>
                    <a:pt x="292" y="26"/>
                    <a:pt x="256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38"/>
            <p:cNvSpPr/>
            <p:nvPr/>
          </p:nvSpPr>
          <p:spPr>
            <a:xfrm>
              <a:off x="6288529" y="3189851"/>
              <a:ext cx="133802" cy="342284"/>
            </a:xfrm>
            <a:custGeom>
              <a:rect b="b" l="l" r="r" t="t"/>
              <a:pathLst>
                <a:path extrusionOk="0" h="4620" w="1806">
                  <a:moveTo>
                    <a:pt x="1589" y="1"/>
                  </a:moveTo>
                  <a:cubicBezTo>
                    <a:pt x="1552" y="1"/>
                    <a:pt x="1520" y="26"/>
                    <a:pt x="1506" y="59"/>
                  </a:cubicBezTo>
                  <a:lnTo>
                    <a:pt x="19" y="4461"/>
                  </a:lnTo>
                  <a:cubicBezTo>
                    <a:pt x="1" y="4508"/>
                    <a:pt x="24" y="4561"/>
                    <a:pt x="72" y="4573"/>
                  </a:cubicBezTo>
                  <a:lnTo>
                    <a:pt x="189" y="4614"/>
                  </a:lnTo>
                  <a:cubicBezTo>
                    <a:pt x="199" y="4618"/>
                    <a:pt x="208" y="4619"/>
                    <a:pt x="217" y="4619"/>
                  </a:cubicBezTo>
                  <a:cubicBezTo>
                    <a:pt x="254" y="4619"/>
                    <a:pt x="287" y="4594"/>
                    <a:pt x="301" y="4561"/>
                  </a:cubicBezTo>
                  <a:lnTo>
                    <a:pt x="1794" y="159"/>
                  </a:lnTo>
                  <a:cubicBezTo>
                    <a:pt x="1805" y="112"/>
                    <a:pt x="1782" y="59"/>
                    <a:pt x="1735" y="47"/>
                  </a:cubicBezTo>
                  <a:lnTo>
                    <a:pt x="1617" y="6"/>
                  </a:lnTo>
                  <a:cubicBezTo>
                    <a:pt x="1608" y="2"/>
                    <a:pt x="1598" y="1"/>
                    <a:pt x="1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38"/>
            <p:cNvSpPr/>
            <p:nvPr/>
          </p:nvSpPr>
          <p:spPr>
            <a:xfrm>
              <a:off x="6886937" y="3222450"/>
              <a:ext cx="125060" cy="309686"/>
            </a:xfrm>
            <a:custGeom>
              <a:rect b="b" l="l" r="r" t="t"/>
              <a:pathLst>
                <a:path extrusionOk="0" h="4180" w="1688">
                  <a:moveTo>
                    <a:pt x="0" y="1"/>
                  </a:moveTo>
                  <a:lnTo>
                    <a:pt x="1399" y="4115"/>
                  </a:lnTo>
                  <a:cubicBezTo>
                    <a:pt x="1411" y="4150"/>
                    <a:pt x="1446" y="4174"/>
                    <a:pt x="1481" y="4180"/>
                  </a:cubicBezTo>
                  <a:cubicBezTo>
                    <a:pt x="1493" y="4180"/>
                    <a:pt x="1505" y="4174"/>
                    <a:pt x="1511" y="4174"/>
                  </a:cubicBezTo>
                  <a:lnTo>
                    <a:pt x="1628" y="4133"/>
                  </a:lnTo>
                  <a:cubicBezTo>
                    <a:pt x="1664" y="4121"/>
                    <a:pt x="1687" y="4086"/>
                    <a:pt x="1687" y="4051"/>
                  </a:cubicBezTo>
                  <a:cubicBezTo>
                    <a:pt x="1687" y="4039"/>
                    <a:pt x="1687" y="4027"/>
                    <a:pt x="1687" y="4021"/>
                  </a:cubicBezTo>
                  <a:lnTo>
                    <a:pt x="323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38"/>
            <p:cNvSpPr/>
            <p:nvPr/>
          </p:nvSpPr>
          <p:spPr>
            <a:xfrm>
              <a:off x="6289418" y="3222450"/>
              <a:ext cx="125060" cy="309686"/>
            </a:xfrm>
            <a:custGeom>
              <a:rect b="b" l="l" r="r" t="t"/>
              <a:pathLst>
                <a:path extrusionOk="0" h="4180" w="1688">
                  <a:moveTo>
                    <a:pt x="1370" y="1"/>
                  </a:moveTo>
                  <a:lnTo>
                    <a:pt x="7" y="4021"/>
                  </a:lnTo>
                  <a:cubicBezTo>
                    <a:pt x="7" y="4033"/>
                    <a:pt x="1" y="4039"/>
                    <a:pt x="1" y="4051"/>
                  </a:cubicBezTo>
                  <a:cubicBezTo>
                    <a:pt x="1" y="4086"/>
                    <a:pt x="24" y="4121"/>
                    <a:pt x="65" y="4133"/>
                  </a:cubicBezTo>
                  <a:lnTo>
                    <a:pt x="183" y="4174"/>
                  </a:lnTo>
                  <a:cubicBezTo>
                    <a:pt x="189" y="4174"/>
                    <a:pt x="201" y="4180"/>
                    <a:pt x="206" y="4180"/>
                  </a:cubicBezTo>
                  <a:cubicBezTo>
                    <a:pt x="248" y="4180"/>
                    <a:pt x="283" y="4156"/>
                    <a:pt x="295" y="4115"/>
                  </a:cubicBezTo>
                  <a:lnTo>
                    <a:pt x="1688" y="1"/>
                  </a:ln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38"/>
            <p:cNvSpPr/>
            <p:nvPr/>
          </p:nvSpPr>
          <p:spPr>
            <a:xfrm>
              <a:off x="6903903" y="3188517"/>
              <a:ext cx="148101" cy="379550"/>
            </a:xfrm>
            <a:custGeom>
              <a:rect b="b" l="l" r="r" t="t"/>
              <a:pathLst>
                <a:path extrusionOk="0" h="5123" w="1999">
                  <a:moveTo>
                    <a:pt x="237" y="1"/>
                  </a:moveTo>
                  <a:cubicBezTo>
                    <a:pt x="227" y="1"/>
                    <a:pt x="216" y="3"/>
                    <a:pt x="206" y="6"/>
                  </a:cubicBezTo>
                  <a:lnTo>
                    <a:pt x="77" y="53"/>
                  </a:lnTo>
                  <a:cubicBezTo>
                    <a:pt x="24" y="71"/>
                    <a:pt x="0" y="124"/>
                    <a:pt x="18" y="177"/>
                  </a:cubicBezTo>
                  <a:lnTo>
                    <a:pt x="1670" y="5055"/>
                  </a:lnTo>
                  <a:cubicBezTo>
                    <a:pt x="1684" y="5099"/>
                    <a:pt x="1723" y="5123"/>
                    <a:pt x="1766" y="5123"/>
                  </a:cubicBezTo>
                  <a:cubicBezTo>
                    <a:pt x="1775" y="5123"/>
                    <a:pt x="1784" y="5122"/>
                    <a:pt x="1793" y="5120"/>
                  </a:cubicBezTo>
                  <a:lnTo>
                    <a:pt x="1922" y="5073"/>
                  </a:lnTo>
                  <a:cubicBezTo>
                    <a:pt x="1975" y="5055"/>
                    <a:pt x="1999" y="5002"/>
                    <a:pt x="1981" y="4949"/>
                  </a:cubicBezTo>
                  <a:lnTo>
                    <a:pt x="329" y="71"/>
                  </a:lnTo>
                  <a:cubicBezTo>
                    <a:pt x="315" y="28"/>
                    <a:pt x="278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38"/>
            <p:cNvSpPr/>
            <p:nvPr/>
          </p:nvSpPr>
          <p:spPr>
            <a:xfrm>
              <a:off x="6248966" y="3188517"/>
              <a:ext cx="148545" cy="379698"/>
            </a:xfrm>
            <a:custGeom>
              <a:rect b="b" l="l" r="r" t="t"/>
              <a:pathLst>
                <a:path extrusionOk="0" h="5125" w="2005">
                  <a:moveTo>
                    <a:pt x="1764" y="1"/>
                  </a:moveTo>
                  <a:cubicBezTo>
                    <a:pt x="1724" y="1"/>
                    <a:pt x="1684" y="28"/>
                    <a:pt x="1669" y="71"/>
                  </a:cubicBezTo>
                  <a:lnTo>
                    <a:pt x="18" y="4949"/>
                  </a:lnTo>
                  <a:cubicBezTo>
                    <a:pt x="0" y="5002"/>
                    <a:pt x="29" y="5055"/>
                    <a:pt x="82" y="5073"/>
                  </a:cubicBezTo>
                  <a:lnTo>
                    <a:pt x="212" y="5120"/>
                  </a:lnTo>
                  <a:cubicBezTo>
                    <a:pt x="221" y="5123"/>
                    <a:pt x="231" y="5125"/>
                    <a:pt x="240" y="5125"/>
                  </a:cubicBezTo>
                  <a:cubicBezTo>
                    <a:pt x="280" y="5125"/>
                    <a:pt x="321" y="5098"/>
                    <a:pt x="335" y="5055"/>
                  </a:cubicBezTo>
                  <a:lnTo>
                    <a:pt x="1987" y="177"/>
                  </a:lnTo>
                  <a:cubicBezTo>
                    <a:pt x="2004" y="124"/>
                    <a:pt x="1975" y="71"/>
                    <a:pt x="1928" y="53"/>
                  </a:cubicBezTo>
                  <a:lnTo>
                    <a:pt x="1793" y="6"/>
                  </a:lnTo>
                  <a:cubicBezTo>
                    <a:pt x="1784" y="3"/>
                    <a:pt x="1774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38"/>
            <p:cNvSpPr/>
            <p:nvPr/>
          </p:nvSpPr>
          <p:spPr>
            <a:xfrm>
              <a:off x="6344317" y="2572922"/>
              <a:ext cx="911943" cy="649673"/>
            </a:xfrm>
            <a:custGeom>
              <a:rect b="b" l="l" r="r" t="t"/>
              <a:pathLst>
                <a:path extrusionOk="0" h="8769" w="12309">
                  <a:moveTo>
                    <a:pt x="11620" y="1"/>
                  </a:moveTo>
                  <a:cubicBezTo>
                    <a:pt x="11416" y="1"/>
                    <a:pt x="11219" y="116"/>
                    <a:pt x="11121" y="315"/>
                  </a:cubicBezTo>
                  <a:lnTo>
                    <a:pt x="7753" y="7357"/>
                  </a:lnTo>
                  <a:cubicBezTo>
                    <a:pt x="7659" y="7551"/>
                    <a:pt x="7465" y="7669"/>
                    <a:pt x="7254" y="7669"/>
                  </a:cubicBezTo>
                  <a:lnTo>
                    <a:pt x="570" y="7669"/>
                  </a:lnTo>
                  <a:cubicBezTo>
                    <a:pt x="564" y="7668"/>
                    <a:pt x="557" y="7668"/>
                    <a:pt x="550" y="7668"/>
                  </a:cubicBezTo>
                  <a:cubicBezTo>
                    <a:pt x="248" y="7668"/>
                    <a:pt x="0" y="7916"/>
                    <a:pt x="0" y="8215"/>
                  </a:cubicBezTo>
                  <a:cubicBezTo>
                    <a:pt x="0" y="8520"/>
                    <a:pt x="248" y="8768"/>
                    <a:pt x="550" y="8768"/>
                  </a:cubicBezTo>
                  <a:cubicBezTo>
                    <a:pt x="557" y="8768"/>
                    <a:pt x="564" y="8768"/>
                    <a:pt x="570" y="8768"/>
                  </a:cubicBezTo>
                  <a:lnTo>
                    <a:pt x="8024" y="8768"/>
                  </a:lnTo>
                  <a:cubicBezTo>
                    <a:pt x="8235" y="8768"/>
                    <a:pt x="8429" y="8644"/>
                    <a:pt x="8517" y="8456"/>
                  </a:cubicBezTo>
                  <a:lnTo>
                    <a:pt x="12173" y="815"/>
                  </a:lnTo>
                  <a:cubicBezTo>
                    <a:pt x="12308" y="527"/>
                    <a:pt x="12173" y="186"/>
                    <a:pt x="11879" y="69"/>
                  </a:cubicBezTo>
                  <a:lnTo>
                    <a:pt x="11827" y="45"/>
                  </a:lnTo>
                  <a:lnTo>
                    <a:pt x="11821" y="39"/>
                  </a:lnTo>
                  <a:cubicBezTo>
                    <a:pt x="11755" y="13"/>
                    <a:pt x="11687" y="1"/>
                    <a:pt x="11620" y="1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38"/>
            <p:cNvSpPr/>
            <p:nvPr/>
          </p:nvSpPr>
          <p:spPr>
            <a:xfrm>
              <a:off x="6374323" y="2959438"/>
              <a:ext cx="638042" cy="210408"/>
            </a:xfrm>
            <a:custGeom>
              <a:rect b="b" l="l" r="r" t="t"/>
              <a:pathLst>
                <a:path extrusionOk="0" h="2840" w="8612">
                  <a:moveTo>
                    <a:pt x="3892" y="1"/>
                  </a:moveTo>
                  <a:cubicBezTo>
                    <a:pt x="3857" y="1"/>
                    <a:pt x="3827" y="12"/>
                    <a:pt x="3804" y="30"/>
                  </a:cubicBezTo>
                  <a:lnTo>
                    <a:pt x="124" y="2557"/>
                  </a:lnTo>
                  <a:cubicBezTo>
                    <a:pt x="1" y="2646"/>
                    <a:pt x="60" y="2839"/>
                    <a:pt x="213" y="2839"/>
                  </a:cubicBezTo>
                  <a:cubicBezTo>
                    <a:pt x="242" y="2839"/>
                    <a:pt x="271" y="2834"/>
                    <a:pt x="301" y="2810"/>
                  </a:cubicBezTo>
                  <a:lnTo>
                    <a:pt x="3892" y="347"/>
                  </a:lnTo>
                  <a:cubicBezTo>
                    <a:pt x="3921" y="330"/>
                    <a:pt x="3951" y="318"/>
                    <a:pt x="3980" y="318"/>
                  </a:cubicBezTo>
                  <a:lnTo>
                    <a:pt x="8453" y="318"/>
                  </a:lnTo>
                  <a:cubicBezTo>
                    <a:pt x="8541" y="318"/>
                    <a:pt x="8612" y="253"/>
                    <a:pt x="8612" y="165"/>
                  </a:cubicBezTo>
                  <a:lnTo>
                    <a:pt x="8612" y="153"/>
                  </a:lnTo>
                  <a:cubicBezTo>
                    <a:pt x="8612" y="71"/>
                    <a:pt x="8541" y="1"/>
                    <a:pt x="8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38"/>
            <p:cNvSpPr/>
            <p:nvPr/>
          </p:nvSpPr>
          <p:spPr>
            <a:xfrm>
              <a:off x="6989253" y="3217708"/>
              <a:ext cx="133728" cy="342136"/>
            </a:xfrm>
            <a:custGeom>
              <a:rect b="b" l="l" r="r" t="t"/>
              <a:pathLst>
                <a:path extrusionOk="0" h="4618" w="1805">
                  <a:moveTo>
                    <a:pt x="220" y="0"/>
                  </a:moveTo>
                  <a:cubicBezTo>
                    <a:pt x="210" y="0"/>
                    <a:pt x="199" y="2"/>
                    <a:pt x="188" y="6"/>
                  </a:cubicBezTo>
                  <a:lnTo>
                    <a:pt x="71" y="41"/>
                  </a:lnTo>
                  <a:cubicBezTo>
                    <a:pt x="24" y="59"/>
                    <a:pt x="0" y="112"/>
                    <a:pt x="12" y="153"/>
                  </a:cubicBezTo>
                  <a:lnTo>
                    <a:pt x="1505" y="4555"/>
                  </a:lnTo>
                  <a:cubicBezTo>
                    <a:pt x="1515" y="4594"/>
                    <a:pt x="1553" y="4617"/>
                    <a:pt x="1592" y="4617"/>
                  </a:cubicBezTo>
                  <a:cubicBezTo>
                    <a:pt x="1600" y="4617"/>
                    <a:pt x="1609" y="4616"/>
                    <a:pt x="1617" y="4614"/>
                  </a:cubicBezTo>
                  <a:lnTo>
                    <a:pt x="1734" y="4573"/>
                  </a:lnTo>
                  <a:cubicBezTo>
                    <a:pt x="1781" y="4555"/>
                    <a:pt x="1805" y="4508"/>
                    <a:pt x="1787" y="4461"/>
                  </a:cubicBezTo>
                  <a:lnTo>
                    <a:pt x="300" y="59"/>
                  </a:lnTo>
                  <a:cubicBezTo>
                    <a:pt x="286" y="22"/>
                    <a:pt x="255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38"/>
            <p:cNvSpPr/>
            <p:nvPr/>
          </p:nvSpPr>
          <p:spPr>
            <a:xfrm>
              <a:off x="6398772" y="3217708"/>
              <a:ext cx="133728" cy="342136"/>
            </a:xfrm>
            <a:custGeom>
              <a:rect b="b" l="l" r="r" t="t"/>
              <a:pathLst>
                <a:path extrusionOk="0" h="4618" w="1805">
                  <a:moveTo>
                    <a:pt x="1587" y="0"/>
                  </a:moveTo>
                  <a:cubicBezTo>
                    <a:pt x="1553" y="0"/>
                    <a:pt x="1518" y="22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cubicBezTo>
                    <a:pt x="196" y="4616"/>
                    <a:pt x="204" y="4617"/>
                    <a:pt x="213" y="4617"/>
                  </a:cubicBezTo>
                  <a:cubicBezTo>
                    <a:pt x="252" y="4617"/>
                    <a:pt x="290" y="4594"/>
                    <a:pt x="300" y="4555"/>
                  </a:cubicBezTo>
                  <a:lnTo>
                    <a:pt x="1793" y="153"/>
                  </a:lnTo>
                  <a:cubicBezTo>
                    <a:pt x="1805" y="112"/>
                    <a:pt x="1781" y="59"/>
                    <a:pt x="1734" y="41"/>
                  </a:cubicBezTo>
                  <a:lnTo>
                    <a:pt x="1616" y="6"/>
                  </a:lnTo>
                  <a:cubicBezTo>
                    <a:pt x="1607" y="2"/>
                    <a:pt x="1597" y="0"/>
                    <a:pt x="1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38"/>
            <p:cNvSpPr/>
            <p:nvPr/>
          </p:nvSpPr>
          <p:spPr>
            <a:xfrm>
              <a:off x="6990142" y="3217708"/>
              <a:ext cx="132839" cy="341914"/>
            </a:xfrm>
            <a:custGeom>
              <a:rect b="b" l="l" r="r" t="t"/>
              <a:pathLst>
                <a:path extrusionOk="0" h="4615" w="1793">
                  <a:moveTo>
                    <a:pt x="206" y="0"/>
                  </a:moveTo>
                  <a:cubicBezTo>
                    <a:pt x="194" y="0"/>
                    <a:pt x="182" y="0"/>
                    <a:pt x="176" y="6"/>
                  </a:cubicBezTo>
                  <a:lnTo>
                    <a:pt x="59" y="41"/>
                  </a:lnTo>
                  <a:cubicBezTo>
                    <a:pt x="24" y="53"/>
                    <a:pt x="0" y="88"/>
                    <a:pt x="0" y="129"/>
                  </a:cubicBezTo>
                  <a:cubicBezTo>
                    <a:pt x="0" y="135"/>
                    <a:pt x="0" y="147"/>
                    <a:pt x="0" y="153"/>
                  </a:cubicBezTo>
                  <a:lnTo>
                    <a:pt x="1493" y="4555"/>
                  </a:lnTo>
                  <a:cubicBezTo>
                    <a:pt x="1505" y="4591"/>
                    <a:pt x="1534" y="4614"/>
                    <a:pt x="1575" y="4614"/>
                  </a:cubicBezTo>
                  <a:lnTo>
                    <a:pt x="1605" y="4614"/>
                  </a:lnTo>
                  <a:lnTo>
                    <a:pt x="1722" y="4573"/>
                  </a:lnTo>
                  <a:cubicBezTo>
                    <a:pt x="1763" y="4555"/>
                    <a:pt x="1793" y="4508"/>
                    <a:pt x="1775" y="4461"/>
                  </a:cubicBezTo>
                  <a:lnTo>
                    <a:pt x="288" y="59"/>
                  </a:lnTo>
                  <a:cubicBezTo>
                    <a:pt x="276" y="24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38"/>
            <p:cNvSpPr/>
            <p:nvPr/>
          </p:nvSpPr>
          <p:spPr>
            <a:xfrm>
              <a:off x="6398772" y="3217708"/>
              <a:ext cx="133283" cy="341914"/>
            </a:xfrm>
            <a:custGeom>
              <a:rect b="b" l="l" r="r" t="t"/>
              <a:pathLst>
                <a:path extrusionOk="0" h="4615" w="1799">
                  <a:moveTo>
                    <a:pt x="1593" y="0"/>
                  </a:moveTo>
                  <a:cubicBezTo>
                    <a:pt x="1552" y="0"/>
                    <a:pt x="1517" y="24"/>
                    <a:pt x="1505" y="59"/>
                  </a:cubicBezTo>
                  <a:lnTo>
                    <a:pt x="18" y="4461"/>
                  </a:lnTo>
                  <a:cubicBezTo>
                    <a:pt x="0" y="4508"/>
                    <a:pt x="29" y="4555"/>
                    <a:pt x="76" y="4573"/>
                  </a:cubicBezTo>
                  <a:lnTo>
                    <a:pt x="188" y="4614"/>
                  </a:lnTo>
                  <a:lnTo>
                    <a:pt x="218" y="4614"/>
                  </a:lnTo>
                  <a:cubicBezTo>
                    <a:pt x="259" y="4614"/>
                    <a:pt x="288" y="4591"/>
                    <a:pt x="300" y="4555"/>
                  </a:cubicBezTo>
                  <a:lnTo>
                    <a:pt x="1793" y="153"/>
                  </a:lnTo>
                  <a:cubicBezTo>
                    <a:pt x="1793" y="147"/>
                    <a:pt x="1793" y="135"/>
                    <a:pt x="1799" y="129"/>
                  </a:cubicBezTo>
                  <a:cubicBezTo>
                    <a:pt x="1793" y="88"/>
                    <a:pt x="1769" y="53"/>
                    <a:pt x="1734" y="41"/>
                  </a:cubicBezTo>
                  <a:lnTo>
                    <a:pt x="1616" y="6"/>
                  </a:lnTo>
                  <a:cubicBezTo>
                    <a:pt x="1611" y="0"/>
                    <a:pt x="1599" y="0"/>
                    <a:pt x="1593" y="0"/>
                  </a:cubicBezTo>
                  <a:close/>
                </a:path>
              </a:pathLst>
            </a:custGeom>
            <a:solidFill>
              <a:srgbClr val="C8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38"/>
            <p:cNvSpPr/>
            <p:nvPr/>
          </p:nvSpPr>
          <p:spPr>
            <a:xfrm>
              <a:off x="7014072" y="3216375"/>
              <a:ext cx="148545" cy="379328"/>
            </a:xfrm>
            <a:custGeom>
              <a:rect b="b" l="l" r="r" t="t"/>
              <a:pathLst>
                <a:path extrusionOk="0" h="5120" w="2005">
                  <a:moveTo>
                    <a:pt x="244" y="1"/>
                  </a:moveTo>
                  <a:cubicBezTo>
                    <a:pt x="233" y="1"/>
                    <a:pt x="222" y="2"/>
                    <a:pt x="212" y="6"/>
                  </a:cubicBezTo>
                  <a:lnTo>
                    <a:pt x="77" y="47"/>
                  </a:lnTo>
                  <a:cubicBezTo>
                    <a:pt x="30" y="65"/>
                    <a:pt x="0" y="124"/>
                    <a:pt x="18" y="171"/>
                  </a:cubicBezTo>
                  <a:lnTo>
                    <a:pt x="1670" y="5055"/>
                  </a:lnTo>
                  <a:cubicBezTo>
                    <a:pt x="1683" y="5097"/>
                    <a:pt x="1719" y="5120"/>
                    <a:pt x="1758" y="5120"/>
                  </a:cubicBezTo>
                  <a:cubicBezTo>
                    <a:pt x="1770" y="5120"/>
                    <a:pt x="1781" y="5118"/>
                    <a:pt x="1793" y="5114"/>
                  </a:cubicBezTo>
                  <a:lnTo>
                    <a:pt x="1922" y="5073"/>
                  </a:lnTo>
                  <a:cubicBezTo>
                    <a:pt x="1975" y="5055"/>
                    <a:pt x="2005" y="4997"/>
                    <a:pt x="1987" y="4950"/>
                  </a:cubicBezTo>
                  <a:lnTo>
                    <a:pt x="335" y="65"/>
                  </a:lnTo>
                  <a:cubicBezTo>
                    <a:pt x="322" y="24"/>
                    <a:pt x="28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38"/>
            <p:cNvSpPr/>
            <p:nvPr/>
          </p:nvSpPr>
          <p:spPr>
            <a:xfrm>
              <a:off x="6359580" y="3216375"/>
              <a:ext cx="148545" cy="379550"/>
            </a:xfrm>
            <a:custGeom>
              <a:rect b="b" l="l" r="r" t="t"/>
              <a:pathLst>
                <a:path extrusionOk="0" h="5123" w="2005">
                  <a:moveTo>
                    <a:pt x="1758" y="1"/>
                  </a:moveTo>
                  <a:cubicBezTo>
                    <a:pt x="1718" y="1"/>
                    <a:pt x="1683" y="24"/>
                    <a:pt x="1669" y="65"/>
                  </a:cubicBezTo>
                  <a:lnTo>
                    <a:pt x="18" y="4950"/>
                  </a:lnTo>
                  <a:cubicBezTo>
                    <a:pt x="0" y="4997"/>
                    <a:pt x="24" y="5055"/>
                    <a:pt x="76" y="5073"/>
                  </a:cubicBezTo>
                  <a:lnTo>
                    <a:pt x="206" y="5114"/>
                  </a:lnTo>
                  <a:cubicBezTo>
                    <a:pt x="218" y="5120"/>
                    <a:pt x="231" y="5122"/>
                    <a:pt x="244" y="5122"/>
                  </a:cubicBezTo>
                  <a:cubicBezTo>
                    <a:pt x="284" y="5122"/>
                    <a:pt x="322" y="5096"/>
                    <a:pt x="335" y="5055"/>
                  </a:cubicBezTo>
                  <a:lnTo>
                    <a:pt x="1987" y="171"/>
                  </a:lnTo>
                  <a:cubicBezTo>
                    <a:pt x="2004" y="124"/>
                    <a:pt x="1975" y="65"/>
                    <a:pt x="1922" y="47"/>
                  </a:cubicBezTo>
                  <a:lnTo>
                    <a:pt x="1793" y="6"/>
                  </a:lnTo>
                  <a:cubicBezTo>
                    <a:pt x="1781" y="2"/>
                    <a:pt x="1769" y="1"/>
                    <a:pt x="1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38"/>
            <p:cNvSpPr/>
            <p:nvPr/>
          </p:nvSpPr>
          <p:spPr>
            <a:xfrm>
              <a:off x="6454486" y="2601001"/>
              <a:ext cx="912388" cy="649006"/>
            </a:xfrm>
            <a:custGeom>
              <a:rect b="b" l="l" r="r" t="t"/>
              <a:pathLst>
                <a:path extrusionOk="0" h="8760" w="12315">
                  <a:moveTo>
                    <a:pt x="11615" y="0"/>
                  </a:moveTo>
                  <a:cubicBezTo>
                    <a:pt x="11411" y="0"/>
                    <a:pt x="11217" y="114"/>
                    <a:pt x="11121" y="307"/>
                  </a:cubicBezTo>
                  <a:lnTo>
                    <a:pt x="7753" y="7354"/>
                  </a:lnTo>
                  <a:cubicBezTo>
                    <a:pt x="7659" y="7542"/>
                    <a:pt x="7471" y="7666"/>
                    <a:pt x="7260" y="7666"/>
                  </a:cubicBezTo>
                  <a:lnTo>
                    <a:pt x="571" y="7666"/>
                  </a:lnTo>
                  <a:cubicBezTo>
                    <a:pt x="563" y="7665"/>
                    <a:pt x="556" y="7665"/>
                    <a:pt x="549" y="7665"/>
                  </a:cubicBezTo>
                  <a:cubicBezTo>
                    <a:pt x="247" y="7665"/>
                    <a:pt x="0" y="7908"/>
                    <a:pt x="0" y="8212"/>
                  </a:cubicBezTo>
                  <a:cubicBezTo>
                    <a:pt x="0" y="8517"/>
                    <a:pt x="247" y="8759"/>
                    <a:pt x="549" y="8759"/>
                  </a:cubicBezTo>
                  <a:cubicBezTo>
                    <a:pt x="556" y="8759"/>
                    <a:pt x="563" y="8759"/>
                    <a:pt x="571" y="8759"/>
                  </a:cubicBezTo>
                  <a:lnTo>
                    <a:pt x="8030" y="8759"/>
                  </a:lnTo>
                  <a:cubicBezTo>
                    <a:pt x="8235" y="8759"/>
                    <a:pt x="8429" y="8641"/>
                    <a:pt x="8523" y="8447"/>
                  </a:cubicBezTo>
                  <a:lnTo>
                    <a:pt x="12173" y="806"/>
                  </a:lnTo>
                  <a:cubicBezTo>
                    <a:pt x="12314" y="524"/>
                    <a:pt x="12179" y="177"/>
                    <a:pt x="11879" y="60"/>
                  </a:cubicBezTo>
                  <a:lnTo>
                    <a:pt x="11827" y="42"/>
                  </a:lnTo>
                  <a:cubicBezTo>
                    <a:pt x="11757" y="14"/>
                    <a:pt x="11686" y="0"/>
                    <a:pt x="11615" y="0"/>
                  </a:cubicBez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38"/>
            <p:cNvSpPr/>
            <p:nvPr/>
          </p:nvSpPr>
          <p:spPr>
            <a:xfrm>
              <a:off x="6483306" y="2987295"/>
              <a:ext cx="639227" cy="210483"/>
            </a:xfrm>
            <a:custGeom>
              <a:rect b="b" l="l" r="r" t="t"/>
              <a:pathLst>
                <a:path extrusionOk="0" h="2841" w="8628">
                  <a:moveTo>
                    <a:pt x="3908" y="1"/>
                  </a:moveTo>
                  <a:cubicBezTo>
                    <a:pt x="3879" y="1"/>
                    <a:pt x="3849" y="7"/>
                    <a:pt x="3820" y="24"/>
                  </a:cubicBezTo>
                  <a:lnTo>
                    <a:pt x="140" y="2558"/>
                  </a:lnTo>
                  <a:cubicBezTo>
                    <a:pt x="0" y="2649"/>
                    <a:pt x="94" y="2840"/>
                    <a:pt x="227" y="2840"/>
                  </a:cubicBezTo>
                  <a:cubicBezTo>
                    <a:pt x="256" y="2840"/>
                    <a:pt x="286" y="2831"/>
                    <a:pt x="317" y="2810"/>
                  </a:cubicBezTo>
                  <a:lnTo>
                    <a:pt x="3914" y="342"/>
                  </a:lnTo>
                  <a:cubicBezTo>
                    <a:pt x="3938" y="324"/>
                    <a:pt x="3967" y="318"/>
                    <a:pt x="4002" y="318"/>
                  </a:cubicBezTo>
                  <a:lnTo>
                    <a:pt x="8475" y="318"/>
                  </a:lnTo>
                  <a:cubicBezTo>
                    <a:pt x="8557" y="318"/>
                    <a:pt x="8628" y="248"/>
                    <a:pt x="8628" y="165"/>
                  </a:cubicBezTo>
                  <a:lnTo>
                    <a:pt x="8628" y="154"/>
                  </a:lnTo>
                  <a:cubicBezTo>
                    <a:pt x="8628" y="65"/>
                    <a:pt x="8557" y="1"/>
                    <a:pt x="8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38"/>
            <p:cNvSpPr/>
            <p:nvPr/>
          </p:nvSpPr>
          <p:spPr>
            <a:xfrm>
              <a:off x="5710718" y="2604928"/>
              <a:ext cx="26153" cy="835337"/>
            </a:xfrm>
            <a:custGeom>
              <a:rect b="b" l="l" r="r" t="t"/>
              <a:pathLst>
                <a:path extrusionOk="0" h="11275" w="353">
                  <a:moveTo>
                    <a:pt x="0" y="1"/>
                  </a:moveTo>
                  <a:lnTo>
                    <a:pt x="65" y="11275"/>
                  </a:lnTo>
                  <a:lnTo>
                    <a:pt x="353" y="1127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38"/>
            <p:cNvSpPr/>
            <p:nvPr/>
          </p:nvSpPr>
          <p:spPr>
            <a:xfrm>
              <a:off x="5686787" y="2590925"/>
              <a:ext cx="62308" cy="51713"/>
            </a:xfrm>
            <a:custGeom>
              <a:rect b="b" l="l" r="r" t="t"/>
              <a:pathLst>
                <a:path extrusionOk="0" h="698" w="841">
                  <a:moveTo>
                    <a:pt x="404" y="0"/>
                  </a:moveTo>
                  <a:cubicBezTo>
                    <a:pt x="254" y="0"/>
                    <a:pt x="114" y="99"/>
                    <a:pt x="70" y="255"/>
                  </a:cubicBezTo>
                  <a:cubicBezTo>
                    <a:pt x="0" y="489"/>
                    <a:pt x="188" y="697"/>
                    <a:pt x="404" y="697"/>
                  </a:cubicBezTo>
                  <a:cubicBezTo>
                    <a:pt x="459" y="697"/>
                    <a:pt x="515" y="684"/>
                    <a:pt x="570" y="654"/>
                  </a:cubicBezTo>
                  <a:cubicBezTo>
                    <a:pt x="840" y="502"/>
                    <a:pt x="799" y="102"/>
                    <a:pt x="499" y="14"/>
                  </a:cubicBezTo>
                  <a:cubicBezTo>
                    <a:pt x="468" y="4"/>
                    <a:pt x="436" y="0"/>
                    <a:pt x="404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38"/>
            <p:cNvSpPr/>
            <p:nvPr/>
          </p:nvSpPr>
          <p:spPr>
            <a:xfrm>
              <a:off x="5711533" y="2993815"/>
              <a:ext cx="259677" cy="545803"/>
            </a:xfrm>
            <a:custGeom>
              <a:rect b="b" l="l" r="r" t="t"/>
              <a:pathLst>
                <a:path extrusionOk="0" h="7367" w="3505">
                  <a:moveTo>
                    <a:pt x="3257" y="1"/>
                  </a:moveTo>
                  <a:lnTo>
                    <a:pt x="177" y="30"/>
                  </a:lnTo>
                  <a:cubicBezTo>
                    <a:pt x="77" y="30"/>
                    <a:pt x="1" y="113"/>
                    <a:pt x="1" y="212"/>
                  </a:cubicBezTo>
                  <a:lnTo>
                    <a:pt x="66" y="7189"/>
                  </a:lnTo>
                  <a:cubicBezTo>
                    <a:pt x="66" y="7286"/>
                    <a:pt x="142" y="7366"/>
                    <a:pt x="232" y="7366"/>
                  </a:cubicBezTo>
                  <a:cubicBezTo>
                    <a:pt x="236" y="7366"/>
                    <a:pt x="239" y="7366"/>
                    <a:pt x="242" y="7366"/>
                  </a:cubicBezTo>
                  <a:lnTo>
                    <a:pt x="3322" y="7342"/>
                  </a:lnTo>
                  <a:cubicBezTo>
                    <a:pt x="3422" y="7336"/>
                    <a:pt x="3504" y="7260"/>
                    <a:pt x="3504" y="7160"/>
                  </a:cubicBezTo>
                  <a:lnTo>
                    <a:pt x="3439" y="183"/>
                  </a:lnTo>
                  <a:cubicBezTo>
                    <a:pt x="3439" y="83"/>
                    <a:pt x="3357" y="1"/>
                    <a:pt x="3257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38"/>
            <p:cNvSpPr/>
            <p:nvPr/>
          </p:nvSpPr>
          <p:spPr>
            <a:xfrm>
              <a:off x="5750725" y="3503317"/>
              <a:ext cx="84163" cy="72235"/>
            </a:xfrm>
            <a:custGeom>
              <a:rect b="b" l="l" r="r" t="t"/>
              <a:pathLst>
                <a:path extrusionOk="0" h="975" w="1136">
                  <a:moveTo>
                    <a:pt x="483" y="1"/>
                  </a:moveTo>
                  <a:cubicBezTo>
                    <a:pt x="218" y="7"/>
                    <a:pt x="1" y="224"/>
                    <a:pt x="7" y="495"/>
                  </a:cubicBezTo>
                  <a:cubicBezTo>
                    <a:pt x="7" y="784"/>
                    <a:pt x="244" y="974"/>
                    <a:pt x="493" y="974"/>
                  </a:cubicBezTo>
                  <a:cubicBezTo>
                    <a:pt x="613" y="974"/>
                    <a:pt x="736" y="929"/>
                    <a:pt x="836" y="830"/>
                  </a:cubicBezTo>
                  <a:cubicBezTo>
                    <a:pt x="1135" y="518"/>
                    <a:pt x="918" y="1"/>
                    <a:pt x="483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38"/>
            <p:cNvSpPr/>
            <p:nvPr/>
          </p:nvSpPr>
          <p:spPr>
            <a:xfrm>
              <a:off x="5765987" y="3518134"/>
              <a:ext cx="48824" cy="41934"/>
            </a:xfrm>
            <a:custGeom>
              <a:rect b="b" l="l" r="r" t="t"/>
              <a:pathLst>
                <a:path extrusionOk="0" h="566" w="659">
                  <a:moveTo>
                    <a:pt x="283" y="1"/>
                  </a:moveTo>
                  <a:cubicBezTo>
                    <a:pt x="124" y="7"/>
                    <a:pt x="1" y="130"/>
                    <a:pt x="1" y="289"/>
                  </a:cubicBezTo>
                  <a:cubicBezTo>
                    <a:pt x="5" y="455"/>
                    <a:pt x="142" y="566"/>
                    <a:pt x="286" y="566"/>
                  </a:cubicBezTo>
                  <a:cubicBezTo>
                    <a:pt x="355" y="566"/>
                    <a:pt x="425" y="540"/>
                    <a:pt x="483" y="483"/>
                  </a:cubicBezTo>
                  <a:cubicBezTo>
                    <a:pt x="659" y="300"/>
                    <a:pt x="530" y="1"/>
                    <a:pt x="283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38"/>
            <p:cNvSpPr/>
            <p:nvPr/>
          </p:nvSpPr>
          <p:spPr>
            <a:xfrm>
              <a:off x="5879860" y="3189703"/>
              <a:ext cx="51269" cy="298499"/>
            </a:xfrm>
            <a:custGeom>
              <a:rect b="b" l="l" r="r" t="t"/>
              <a:pathLst>
                <a:path extrusionOk="0" h="4029" w="692">
                  <a:moveTo>
                    <a:pt x="335" y="0"/>
                  </a:moveTo>
                  <a:cubicBezTo>
                    <a:pt x="167" y="0"/>
                    <a:pt x="1" y="115"/>
                    <a:pt x="15" y="343"/>
                  </a:cubicBezTo>
                  <a:lnTo>
                    <a:pt x="45" y="3711"/>
                  </a:lnTo>
                  <a:cubicBezTo>
                    <a:pt x="45" y="3884"/>
                    <a:pt x="186" y="4028"/>
                    <a:pt x="358" y="4028"/>
                  </a:cubicBezTo>
                  <a:cubicBezTo>
                    <a:pt x="361" y="4028"/>
                    <a:pt x="365" y="4028"/>
                    <a:pt x="368" y="4028"/>
                  </a:cubicBezTo>
                  <a:cubicBezTo>
                    <a:pt x="544" y="4028"/>
                    <a:pt x="691" y="3881"/>
                    <a:pt x="685" y="3705"/>
                  </a:cubicBezTo>
                  <a:lnTo>
                    <a:pt x="656" y="337"/>
                  </a:lnTo>
                  <a:cubicBezTo>
                    <a:pt x="665" y="112"/>
                    <a:pt x="500" y="0"/>
                    <a:pt x="335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38"/>
            <p:cNvSpPr/>
            <p:nvPr/>
          </p:nvSpPr>
          <p:spPr>
            <a:xfrm>
              <a:off x="5130609" y="2449491"/>
              <a:ext cx="514390" cy="1049968"/>
            </a:xfrm>
            <a:custGeom>
              <a:rect b="b" l="l" r="r" t="t"/>
              <a:pathLst>
                <a:path extrusionOk="0" h="14172" w="6943">
                  <a:moveTo>
                    <a:pt x="1077" y="1"/>
                  </a:moveTo>
                  <a:lnTo>
                    <a:pt x="1" y="14172"/>
                  </a:lnTo>
                  <a:lnTo>
                    <a:pt x="753" y="14172"/>
                  </a:lnTo>
                  <a:lnTo>
                    <a:pt x="3040" y="2452"/>
                  </a:lnTo>
                  <a:cubicBezTo>
                    <a:pt x="3081" y="2246"/>
                    <a:pt x="3263" y="2099"/>
                    <a:pt x="3469" y="2099"/>
                  </a:cubicBezTo>
                  <a:cubicBezTo>
                    <a:pt x="3680" y="2099"/>
                    <a:pt x="3863" y="2246"/>
                    <a:pt x="3904" y="2452"/>
                  </a:cubicBezTo>
                  <a:lnTo>
                    <a:pt x="6190" y="14172"/>
                  </a:lnTo>
                  <a:lnTo>
                    <a:pt x="6943" y="14172"/>
                  </a:lnTo>
                  <a:lnTo>
                    <a:pt x="5867" y="1"/>
                  </a:lnTo>
                  <a:close/>
                </a:path>
              </a:pathLst>
            </a:custGeom>
            <a:solidFill>
              <a:srgbClr val="4A6C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38"/>
            <p:cNvSpPr/>
            <p:nvPr/>
          </p:nvSpPr>
          <p:spPr>
            <a:xfrm>
              <a:off x="4987101" y="1844046"/>
              <a:ext cx="352657" cy="395405"/>
            </a:xfrm>
            <a:custGeom>
              <a:rect b="b" l="l" r="r" t="t"/>
              <a:pathLst>
                <a:path extrusionOk="0" h="5337" w="4760">
                  <a:moveTo>
                    <a:pt x="3229" y="1"/>
                  </a:moveTo>
                  <a:cubicBezTo>
                    <a:pt x="2389" y="1"/>
                    <a:pt x="1" y="3795"/>
                    <a:pt x="116" y="4799"/>
                  </a:cubicBezTo>
                  <a:cubicBezTo>
                    <a:pt x="165" y="5210"/>
                    <a:pt x="569" y="5336"/>
                    <a:pt x="1048" y="5336"/>
                  </a:cubicBezTo>
                  <a:cubicBezTo>
                    <a:pt x="1817" y="5336"/>
                    <a:pt x="2778" y="5010"/>
                    <a:pt x="2778" y="5010"/>
                  </a:cubicBezTo>
                  <a:cubicBezTo>
                    <a:pt x="2778" y="5010"/>
                    <a:pt x="2408" y="4423"/>
                    <a:pt x="2567" y="4105"/>
                  </a:cubicBezTo>
                  <a:lnTo>
                    <a:pt x="1903" y="3976"/>
                  </a:lnTo>
                  <a:cubicBezTo>
                    <a:pt x="1903" y="3976"/>
                    <a:pt x="4759" y="1396"/>
                    <a:pt x="3384" y="61"/>
                  </a:cubicBezTo>
                  <a:cubicBezTo>
                    <a:pt x="3341" y="20"/>
                    <a:pt x="3289" y="1"/>
                    <a:pt x="3229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38"/>
            <p:cNvSpPr/>
            <p:nvPr/>
          </p:nvSpPr>
          <p:spPr>
            <a:xfrm>
              <a:off x="5151132" y="1799371"/>
              <a:ext cx="483421" cy="702424"/>
            </a:xfrm>
            <a:custGeom>
              <a:rect b="b" l="l" r="r" t="t"/>
              <a:pathLst>
                <a:path extrusionOk="0" h="9481" w="6525">
                  <a:moveTo>
                    <a:pt x="2533" y="0"/>
                  </a:moveTo>
                  <a:cubicBezTo>
                    <a:pt x="2533" y="0"/>
                    <a:pt x="441" y="1040"/>
                    <a:pt x="218" y="1452"/>
                  </a:cubicBezTo>
                  <a:cubicBezTo>
                    <a:pt x="0" y="1863"/>
                    <a:pt x="541" y="5220"/>
                    <a:pt x="800" y="6084"/>
                  </a:cubicBezTo>
                  <a:lnTo>
                    <a:pt x="800" y="6495"/>
                  </a:lnTo>
                  <a:cubicBezTo>
                    <a:pt x="800" y="6495"/>
                    <a:pt x="541" y="7941"/>
                    <a:pt x="541" y="8940"/>
                  </a:cubicBezTo>
                  <a:cubicBezTo>
                    <a:pt x="541" y="8940"/>
                    <a:pt x="946" y="9481"/>
                    <a:pt x="3256" y="9481"/>
                  </a:cubicBezTo>
                  <a:cubicBezTo>
                    <a:pt x="5572" y="9481"/>
                    <a:pt x="5978" y="8940"/>
                    <a:pt x="5978" y="8940"/>
                  </a:cubicBezTo>
                  <a:cubicBezTo>
                    <a:pt x="5978" y="7941"/>
                    <a:pt x="5719" y="6495"/>
                    <a:pt x="5719" y="6495"/>
                  </a:cubicBezTo>
                  <a:lnTo>
                    <a:pt x="5725" y="6084"/>
                  </a:lnTo>
                  <a:cubicBezTo>
                    <a:pt x="5984" y="5214"/>
                    <a:pt x="6525" y="1863"/>
                    <a:pt x="6301" y="1452"/>
                  </a:cubicBezTo>
                  <a:cubicBezTo>
                    <a:pt x="6084" y="1046"/>
                    <a:pt x="3991" y="0"/>
                    <a:pt x="3991" y="0"/>
                  </a:cubicBezTo>
                  <a:lnTo>
                    <a:pt x="3262" y="88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38"/>
            <p:cNvSpPr/>
            <p:nvPr/>
          </p:nvSpPr>
          <p:spPr>
            <a:xfrm>
              <a:off x="5333981" y="1716615"/>
              <a:ext cx="117206" cy="101055"/>
            </a:xfrm>
            <a:custGeom>
              <a:rect b="b" l="l" r="r" t="t"/>
              <a:pathLst>
                <a:path extrusionOk="0" h="1364" w="1582">
                  <a:moveTo>
                    <a:pt x="1" y="0"/>
                  </a:moveTo>
                  <a:lnTo>
                    <a:pt x="1" y="1282"/>
                  </a:lnTo>
                  <a:cubicBezTo>
                    <a:pt x="1" y="1282"/>
                    <a:pt x="177" y="1364"/>
                    <a:pt x="794" y="1364"/>
                  </a:cubicBezTo>
                  <a:cubicBezTo>
                    <a:pt x="1411" y="1364"/>
                    <a:pt x="1582" y="1282"/>
                    <a:pt x="1582" y="1282"/>
                  </a:cubicBezTo>
                  <a:lnTo>
                    <a:pt x="1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38"/>
            <p:cNvSpPr/>
            <p:nvPr/>
          </p:nvSpPr>
          <p:spPr>
            <a:xfrm>
              <a:off x="5278044" y="1549843"/>
              <a:ext cx="229968" cy="240858"/>
            </a:xfrm>
            <a:custGeom>
              <a:rect b="b" l="l" r="r" t="t"/>
              <a:pathLst>
                <a:path extrusionOk="0" h="3251" w="3104">
                  <a:moveTo>
                    <a:pt x="1549" y="0"/>
                  </a:moveTo>
                  <a:cubicBezTo>
                    <a:pt x="703" y="0"/>
                    <a:pt x="368" y="165"/>
                    <a:pt x="474" y="1593"/>
                  </a:cubicBezTo>
                  <a:cubicBezTo>
                    <a:pt x="474" y="1593"/>
                    <a:pt x="387" y="1494"/>
                    <a:pt x="286" y="1494"/>
                  </a:cubicBezTo>
                  <a:cubicBezTo>
                    <a:pt x="236" y="1494"/>
                    <a:pt x="182" y="1519"/>
                    <a:pt x="133" y="1593"/>
                  </a:cubicBezTo>
                  <a:cubicBezTo>
                    <a:pt x="1" y="1799"/>
                    <a:pt x="281" y="2123"/>
                    <a:pt x="459" y="2123"/>
                  </a:cubicBezTo>
                  <a:cubicBezTo>
                    <a:pt x="479" y="2123"/>
                    <a:pt x="498" y="2119"/>
                    <a:pt x="515" y="2110"/>
                  </a:cubicBezTo>
                  <a:cubicBezTo>
                    <a:pt x="515" y="2110"/>
                    <a:pt x="644" y="3045"/>
                    <a:pt x="1549" y="3251"/>
                  </a:cubicBezTo>
                  <a:cubicBezTo>
                    <a:pt x="2455" y="3045"/>
                    <a:pt x="2584" y="2110"/>
                    <a:pt x="2584" y="2110"/>
                  </a:cubicBezTo>
                  <a:cubicBezTo>
                    <a:pt x="2601" y="2119"/>
                    <a:pt x="2619" y="2123"/>
                    <a:pt x="2640" y="2123"/>
                  </a:cubicBezTo>
                  <a:cubicBezTo>
                    <a:pt x="2818" y="2123"/>
                    <a:pt x="3104" y="1799"/>
                    <a:pt x="2972" y="1593"/>
                  </a:cubicBezTo>
                  <a:cubicBezTo>
                    <a:pt x="2923" y="1519"/>
                    <a:pt x="2868" y="1494"/>
                    <a:pt x="2817" y="1494"/>
                  </a:cubicBezTo>
                  <a:cubicBezTo>
                    <a:pt x="2714" y="1494"/>
                    <a:pt x="2625" y="1593"/>
                    <a:pt x="2625" y="1593"/>
                  </a:cubicBezTo>
                  <a:cubicBezTo>
                    <a:pt x="2731" y="165"/>
                    <a:pt x="2396" y="0"/>
                    <a:pt x="1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38"/>
            <p:cNvSpPr/>
            <p:nvPr/>
          </p:nvSpPr>
          <p:spPr>
            <a:xfrm>
              <a:off x="5285675" y="1508650"/>
              <a:ext cx="231301" cy="297758"/>
            </a:xfrm>
            <a:custGeom>
              <a:rect b="b" l="l" r="r" t="t"/>
              <a:pathLst>
                <a:path extrusionOk="0" h="4019" w="3122">
                  <a:moveTo>
                    <a:pt x="1244" y="0"/>
                  </a:moveTo>
                  <a:cubicBezTo>
                    <a:pt x="961" y="0"/>
                    <a:pt x="662" y="106"/>
                    <a:pt x="476" y="474"/>
                  </a:cubicBezTo>
                  <a:cubicBezTo>
                    <a:pt x="476" y="474"/>
                    <a:pt x="474" y="474"/>
                    <a:pt x="471" y="474"/>
                  </a:cubicBezTo>
                  <a:cubicBezTo>
                    <a:pt x="419" y="474"/>
                    <a:pt x="42" y="499"/>
                    <a:pt x="136" y="1256"/>
                  </a:cubicBezTo>
                  <a:cubicBezTo>
                    <a:pt x="165" y="1479"/>
                    <a:pt x="0" y="4018"/>
                    <a:pt x="1376" y="4018"/>
                  </a:cubicBezTo>
                  <a:cubicBezTo>
                    <a:pt x="2751" y="4018"/>
                    <a:pt x="2757" y="1726"/>
                    <a:pt x="2816" y="1214"/>
                  </a:cubicBezTo>
                  <a:cubicBezTo>
                    <a:pt x="2816" y="1214"/>
                    <a:pt x="3121" y="803"/>
                    <a:pt x="2951" y="456"/>
                  </a:cubicBezTo>
                  <a:cubicBezTo>
                    <a:pt x="2887" y="321"/>
                    <a:pt x="2807" y="279"/>
                    <a:pt x="2734" y="279"/>
                  </a:cubicBezTo>
                  <a:cubicBezTo>
                    <a:pt x="2620" y="279"/>
                    <a:pt x="2522" y="380"/>
                    <a:pt x="2522" y="380"/>
                  </a:cubicBezTo>
                  <a:cubicBezTo>
                    <a:pt x="2522" y="380"/>
                    <a:pt x="2587" y="51"/>
                    <a:pt x="2281" y="51"/>
                  </a:cubicBezTo>
                  <a:cubicBezTo>
                    <a:pt x="1975" y="51"/>
                    <a:pt x="1975" y="192"/>
                    <a:pt x="1975" y="192"/>
                  </a:cubicBezTo>
                  <a:cubicBezTo>
                    <a:pt x="1975" y="192"/>
                    <a:pt x="1625" y="0"/>
                    <a:pt x="1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38"/>
            <p:cNvSpPr/>
            <p:nvPr/>
          </p:nvSpPr>
          <p:spPr>
            <a:xfrm>
              <a:off x="5130609" y="1818041"/>
              <a:ext cx="171661" cy="432078"/>
            </a:xfrm>
            <a:custGeom>
              <a:rect b="b" l="l" r="r" t="t"/>
              <a:pathLst>
                <a:path extrusionOk="0" h="5832" w="2317">
                  <a:moveTo>
                    <a:pt x="2317" y="1"/>
                  </a:moveTo>
                  <a:cubicBezTo>
                    <a:pt x="2317" y="1"/>
                    <a:pt x="1359" y="1"/>
                    <a:pt x="1059" y="559"/>
                  </a:cubicBezTo>
                  <a:cubicBezTo>
                    <a:pt x="789" y="1065"/>
                    <a:pt x="1" y="2417"/>
                    <a:pt x="1082" y="5832"/>
                  </a:cubicBezTo>
                  <a:cubicBezTo>
                    <a:pt x="1082" y="5832"/>
                    <a:pt x="1647" y="3563"/>
                    <a:pt x="1635" y="2452"/>
                  </a:cubicBezTo>
                  <a:cubicBezTo>
                    <a:pt x="1623" y="1335"/>
                    <a:pt x="2317" y="1"/>
                    <a:pt x="2317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38"/>
            <p:cNvSpPr/>
            <p:nvPr/>
          </p:nvSpPr>
          <p:spPr>
            <a:xfrm>
              <a:off x="5161578" y="2116022"/>
              <a:ext cx="117651" cy="93202"/>
            </a:xfrm>
            <a:custGeom>
              <a:rect b="b" l="l" r="r" t="t"/>
              <a:pathLst>
                <a:path extrusionOk="0" h="1258" w="1588">
                  <a:moveTo>
                    <a:pt x="761" y="1"/>
                  </a:moveTo>
                  <a:cubicBezTo>
                    <a:pt x="407" y="1"/>
                    <a:pt x="212" y="434"/>
                    <a:pt x="212" y="434"/>
                  </a:cubicBezTo>
                  <a:cubicBezTo>
                    <a:pt x="0" y="681"/>
                    <a:pt x="353" y="1210"/>
                    <a:pt x="353" y="1210"/>
                  </a:cubicBezTo>
                  <a:cubicBezTo>
                    <a:pt x="353" y="1210"/>
                    <a:pt x="383" y="1220"/>
                    <a:pt x="417" y="1220"/>
                  </a:cubicBezTo>
                  <a:cubicBezTo>
                    <a:pt x="440" y="1220"/>
                    <a:pt x="465" y="1215"/>
                    <a:pt x="482" y="1198"/>
                  </a:cubicBezTo>
                  <a:cubicBezTo>
                    <a:pt x="529" y="1150"/>
                    <a:pt x="573" y="1133"/>
                    <a:pt x="613" y="1133"/>
                  </a:cubicBezTo>
                  <a:cubicBezTo>
                    <a:pt x="719" y="1133"/>
                    <a:pt x="794" y="1257"/>
                    <a:pt x="794" y="1257"/>
                  </a:cubicBezTo>
                  <a:cubicBezTo>
                    <a:pt x="1587" y="658"/>
                    <a:pt x="1011" y="70"/>
                    <a:pt x="1011" y="70"/>
                  </a:cubicBezTo>
                  <a:cubicBezTo>
                    <a:pt x="920" y="21"/>
                    <a:pt x="837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38"/>
            <p:cNvSpPr/>
            <p:nvPr/>
          </p:nvSpPr>
          <p:spPr>
            <a:xfrm>
              <a:off x="5445927" y="1844046"/>
              <a:ext cx="352582" cy="395405"/>
            </a:xfrm>
            <a:custGeom>
              <a:rect b="b" l="l" r="r" t="t"/>
              <a:pathLst>
                <a:path extrusionOk="0" h="5337" w="4759">
                  <a:moveTo>
                    <a:pt x="1531" y="1"/>
                  </a:moveTo>
                  <a:cubicBezTo>
                    <a:pt x="1471" y="1"/>
                    <a:pt x="1419" y="20"/>
                    <a:pt x="1376" y="61"/>
                  </a:cubicBezTo>
                  <a:cubicBezTo>
                    <a:pt x="0" y="1396"/>
                    <a:pt x="2851" y="3976"/>
                    <a:pt x="2851" y="3976"/>
                  </a:cubicBezTo>
                  <a:lnTo>
                    <a:pt x="2193" y="4105"/>
                  </a:lnTo>
                  <a:cubicBezTo>
                    <a:pt x="2352" y="4423"/>
                    <a:pt x="1981" y="5010"/>
                    <a:pt x="1981" y="5010"/>
                  </a:cubicBezTo>
                  <a:cubicBezTo>
                    <a:pt x="1981" y="5010"/>
                    <a:pt x="2943" y="5336"/>
                    <a:pt x="3710" y="5336"/>
                  </a:cubicBezTo>
                  <a:cubicBezTo>
                    <a:pt x="4188" y="5336"/>
                    <a:pt x="4591" y="5210"/>
                    <a:pt x="4638" y="4799"/>
                  </a:cubicBezTo>
                  <a:cubicBezTo>
                    <a:pt x="4759" y="3795"/>
                    <a:pt x="2371" y="1"/>
                    <a:pt x="1531" y="1"/>
                  </a:cubicBez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38"/>
            <p:cNvSpPr/>
            <p:nvPr/>
          </p:nvSpPr>
          <p:spPr>
            <a:xfrm>
              <a:off x="5483786" y="1818041"/>
              <a:ext cx="171216" cy="432078"/>
            </a:xfrm>
            <a:custGeom>
              <a:rect b="b" l="l" r="r" t="t"/>
              <a:pathLst>
                <a:path extrusionOk="0" h="5832" w="231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88" y="1335"/>
                    <a:pt x="677" y="2452"/>
                  </a:cubicBezTo>
                  <a:cubicBezTo>
                    <a:pt x="665" y="3563"/>
                    <a:pt x="1235" y="5832"/>
                    <a:pt x="1235" y="5832"/>
                  </a:cubicBezTo>
                  <a:cubicBezTo>
                    <a:pt x="2311" y="2417"/>
                    <a:pt x="1523" y="1065"/>
                    <a:pt x="1253" y="559"/>
                  </a:cubicBezTo>
                  <a:cubicBezTo>
                    <a:pt x="95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38"/>
            <p:cNvSpPr/>
            <p:nvPr/>
          </p:nvSpPr>
          <p:spPr>
            <a:xfrm>
              <a:off x="5506013" y="2116022"/>
              <a:ext cx="117651" cy="93202"/>
            </a:xfrm>
            <a:custGeom>
              <a:rect b="b" l="l" r="r" t="t"/>
              <a:pathLst>
                <a:path extrusionOk="0" h="1258" w="1588">
                  <a:moveTo>
                    <a:pt x="833" y="1"/>
                  </a:moveTo>
                  <a:cubicBezTo>
                    <a:pt x="757" y="1"/>
                    <a:pt x="673" y="21"/>
                    <a:pt x="582" y="70"/>
                  </a:cubicBezTo>
                  <a:cubicBezTo>
                    <a:pt x="582" y="70"/>
                    <a:pt x="1" y="658"/>
                    <a:pt x="806" y="1257"/>
                  </a:cubicBezTo>
                  <a:cubicBezTo>
                    <a:pt x="806" y="1257"/>
                    <a:pt x="877" y="1133"/>
                    <a:pt x="982" y="1133"/>
                  </a:cubicBezTo>
                  <a:cubicBezTo>
                    <a:pt x="1021" y="1133"/>
                    <a:pt x="1065" y="1150"/>
                    <a:pt x="1111" y="1198"/>
                  </a:cubicBezTo>
                  <a:cubicBezTo>
                    <a:pt x="1128" y="1215"/>
                    <a:pt x="1153" y="1220"/>
                    <a:pt x="1177" y="1220"/>
                  </a:cubicBezTo>
                  <a:cubicBezTo>
                    <a:pt x="1210" y="1220"/>
                    <a:pt x="1241" y="1210"/>
                    <a:pt x="1241" y="1210"/>
                  </a:cubicBezTo>
                  <a:cubicBezTo>
                    <a:pt x="1241" y="1210"/>
                    <a:pt x="1588" y="681"/>
                    <a:pt x="1382" y="434"/>
                  </a:cubicBezTo>
                  <a:cubicBezTo>
                    <a:pt x="1382" y="434"/>
                    <a:pt x="1187" y="1"/>
                    <a:pt x="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38"/>
            <p:cNvSpPr/>
            <p:nvPr/>
          </p:nvSpPr>
          <p:spPr>
            <a:xfrm>
              <a:off x="5210328" y="2250047"/>
              <a:ext cx="365029" cy="30598"/>
            </a:xfrm>
            <a:custGeom>
              <a:rect b="b" l="l" r="r" t="t"/>
              <a:pathLst>
                <a:path extrusionOk="0" h="413" w="4927">
                  <a:moveTo>
                    <a:pt x="1" y="1"/>
                  </a:moveTo>
                  <a:lnTo>
                    <a:pt x="1" y="412"/>
                  </a:lnTo>
                  <a:lnTo>
                    <a:pt x="4926" y="412"/>
                  </a:lnTo>
                  <a:lnTo>
                    <a:pt x="492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38"/>
            <p:cNvSpPr/>
            <p:nvPr/>
          </p:nvSpPr>
          <p:spPr>
            <a:xfrm>
              <a:off x="5361023" y="2244416"/>
              <a:ext cx="53639" cy="41859"/>
            </a:xfrm>
            <a:custGeom>
              <a:rect b="b" l="l" r="r" t="t"/>
              <a:pathLst>
                <a:path extrusionOk="0" h="565" w="724">
                  <a:moveTo>
                    <a:pt x="0" y="0"/>
                  </a:moveTo>
                  <a:lnTo>
                    <a:pt x="0" y="564"/>
                  </a:lnTo>
                  <a:lnTo>
                    <a:pt x="723" y="564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3D3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38"/>
            <p:cNvSpPr/>
            <p:nvPr/>
          </p:nvSpPr>
          <p:spPr>
            <a:xfrm>
              <a:off x="5023923" y="3499390"/>
              <a:ext cx="154695" cy="55417"/>
            </a:xfrm>
            <a:custGeom>
              <a:rect b="b" l="l" r="r" t="t"/>
              <a:pathLst>
                <a:path extrusionOk="0" h="748" w="2088">
                  <a:moveTo>
                    <a:pt x="1517" y="1"/>
                  </a:moveTo>
                  <a:lnTo>
                    <a:pt x="1441" y="254"/>
                  </a:lnTo>
                  <a:lnTo>
                    <a:pt x="1" y="747"/>
                  </a:lnTo>
                  <a:lnTo>
                    <a:pt x="2087" y="74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38"/>
            <p:cNvSpPr/>
            <p:nvPr/>
          </p:nvSpPr>
          <p:spPr>
            <a:xfrm>
              <a:off x="5597067" y="3499390"/>
              <a:ext cx="131135" cy="55417"/>
            </a:xfrm>
            <a:custGeom>
              <a:rect b="b" l="l" r="r" t="t"/>
              <a:pathLst>
                <a:path extrusionOk="0" h="748" w="1770">
                  <a:moveTo>
                    <a:pt x="0" y="1"/>
                  </a:moveTo>
                  <a:lnTo>
                    <a:pt x="0" y="747"/>
                  </a:lnTo>
                  <a:lnTo>
                    <a:pt x="1675" y="747"/>
                  </a:lnTo>
                  <a:cubicBezTo>
                    <a:pt x="1752" y="747"/>
                    <a:pt x="1769" y="642"/>
                    <a:pt x="1699" y="618"/>
                  </a:cubicBezTo>
                  <a:lnTo>
                    <a:pt x="647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38"/>
            <p:cNvSpPr/>
            <p:nvPr/>
          </p:nvSpPr>
          <p:spPr>
            <a:xfrm>
              <a:off x="5167653" y="1851603"/>
              <a:ext cx="450378" cy="536986"/>
            </a:xfrm>
            <a:custGeom>
              <a:rect b="b" l="l" r="r" t="t"/>
              <a:pathLst>
                <a:path extrusionOk="0" h="7248" w="6079">
                  <a:moveTo>
                    <a:pt x="241" y="0"/>
                  </a:moveTo>
                  <a:cubicBezTo>
                    <a:pt x="106" y="0"/>
                    <a:pt x="0" y="112"/>
                    <a:pt x="0" y="247"/>
                  </a:cubicBezTo>
                  <a:lnTo>
                    <a:pt x="0" y="7001"/>
                  </a:lnTo>
                  <a:cubicBezTo>
                    <a:pt x="0" y="7136"/>
                    <a:pt x="106" y="7248"/>
                    <a:pt x="241" y="7248"/>
                  </a:cubicBezTo>
                  <a:lnTo>
                    <a:pt x="5831" y="7248"/>
                  </a:lnTo>
                  <a:cubicBezTo>
                    <a:pt x="5966" y="7248"/>
                    <a:pt x="6078" y="7136"/>
                    <a:pt x="6078" y="7001"/>
                  </a:cubicBezTo>
                  <a:lnTo>
                    <a:pt x="6078" y="247"/>
                  </a:lnTo>
                  <a:cubicBezTo>
                    <a:pt x="6078" y="112"/>
                    <a:pt x="5966" y="0"/>
                    <a:pt x="5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38"/>
            <p:cNvSpPr/>
            <p:nvPr/>
          </p:nvSpPr>
          <p:spPr>
            <a:xfrm>
              <a:off x="5167653" y="1851603"/>
              <a:ext cx="450378" cy="197369"/>
            </a:xfrm>
            <a:custGeom>
              <a:rect b="b" l="l" r="r" t="t"/>
              <a:pathLst>
                <a:path extrusionOk="0" h="2664" w="6079">
                  <a:moveTo>
                    <a:pt x="770" y="0"/>
                  </a:moveTo>
                  <a:cubicBezTo>
                    <a:pt x="341" y="0"/>
                    <a:pt x="0" y="347"/>
                    <a:pt x="0" y="776"/>
                  </a:cubicBezTo>
                  <a:lnTo>
                    <a:pt x="0" y="1229"/>
                  </a:lnTo>
                  <a:cubicBezTo>
                    <a:pt x="0" y="1229"/>
                    <a:pt x="506" y="2663"/>
                    <a:pt x="3039" y="2663"/>
                  </a:cubicBezTo>
                  <a:cubicBezTo>
                    <a:pt x="5567" y="2663"/>
                    <a:pt x="6078" y="1229"/>
                    <a:pt x="6078" y="1229"/>
                  </a:cubicBezTo>
                  <a:lnTo>
                    <a:pt x="6078" y="776"/>
                  </a:lnTo>
                  <a:cubicBezTo>
                    <a:pt x="6078" y="347"/>
                    <a:pt x="5731" y="0"/>
                    <a:pt x="5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38"/>
            <p:cNvSpPr/>
            <p:nvPr/>
          </p:nvSpPr>
          <p:spPr>
            <a:xfrm>
              <a:off x="5228183" y="2112021"/>
              <a:ext cx="339321" cy="226041"/>
            </a:xfrm>
            <a:custGeom>
              <a:rect b="b" l="l" r="r" t="t"/>
              <a:pathLst>
                <a:path extrusionOk="0" h="3051" w="4580">
                  <a:moveTo>
                    <a:pt x="100" y="0"/>
                  </a:moveTo>
                  <a:cubicBezTo>
                    <a:pt x="42" y="0"/>
                    <a:pt x="1" y="41"/>
                    <a:pt x="1" y="100"/>
                  </a:cubicBezTo>
                  <a:lnTo>
                    <a:pt x="1" y="2951"/>
                  </a:lnTo>
                  <a:cubicBezTo>
                    <a:pt x="1" y="3010"/>
                    <a:pt x="42" y="3051"/>
                    <a:pt x="100" y="3051"/>
                  </a:cubicBezTo>
                  <a:lnTo>
                    <a:pt x="4479" y="3051"/>
                  </a:lnTo>
                  <a:cubicBezTo>
                    <a:pt x="4538" y="3051"/>
                    <a:pt x="4579" y="3010"/>
                    <a:pt x="4579" y="2951"/>
                  </a:cubicBezTo>
                  <a:lnTo>
                    <a:pt x="4579" y="100"/>
                  </a:lnTo>
                  <a:cubicBezTo>
                    <a:pt x="4579" y="41"/>
                    <a:pt x="4538" y="0"/>
                    <a:pt x="4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38"/>
            <p:cNvSpPr/>
            <p:nvPr/>
          </p:nvSpPr>
          <p:spPr>
            <a:xfrm>
              <a:off x="5228183" y="2202557"/>
              <a:ext cx="339321" cy="11409"/>
            </a:xfrm>
            <a:custGeom>
              <a:rect b="b" l="l" r="r" t="t"/>
              <a:pathLst>
                <a:path extrusionOk="0" h="154" w="4580">
                  <a:moveTo>
                    <a:pt x="1" y="1"/>
                  </a:moveTo>
                  <a:lnTo>
                    <a:pt x="1" y="154"/>
                  </a:lnTo>
                  <a:lnTo>
                    <a:pt x="4579" y="154"/>
                  </a:lnTo>
                  <a:lnTo>
                    <a:pt x="4579" y="1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38"/>
            <p:cNvSpPr/>
            <p:nvPr/>
          </p:nvSpPr>
          <p:spPr>
            <a:xfrm>
              <a:off x="5522164" y="2213892"/>
              <a:ext cx="34006" cy="56677"/>
            </a:xfrm>
            <a:custGeom>
              <a:rect b="b" l="l" r="r" t="t"/>
              <a:pathLst>
                <a:path extrusionOk="0" h="765" w="459">
                  <a:moveTo>
                    <a:pt x="0" y="1"/>
                  </a:moveTo>
                  <a:lnTo>
                    <a:pt x="0" y="765"/>
                  </a:lnTo>
                  <a:lnTo>
                    <a:pt x="459" y="76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38"/>
            <p:cNvSpPr/>
            <p:nvPr/>
          </p:nvSpPr>
          <p:spPr>
            <a:xfrm>
              <a:off x="5375840" y="2010077"/>
              <a:ext cx="34006" cy="77644"/>
            </a:xfrm>
            <a:custGeom>
              <a:rect b="b" l="l" r="r" t="t"/>
              <a:pathLst>
                <a:path extrusionOk="0" h="1048" w="459">
                  <a:moveTo>
                    <a:pt x="0" y="1"/>
                  </a:moveTo>
                  <a:lnTo>
                    <a:pt x="0" y="1047"/>
                  </a:lnTo>
                  <a:lnTo>
                    <a:pt x="459" y="1047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38"/>
            <p:cNvSpPr/>
            <p:nvPr/>
          </p:nvSpPr>
          <p:spPr>
            <a:xfrm>
              <a:off x="5365764" y="2034526"/>
              <a:ext cx="54084" cy="28746"/>
            </a:xfrm>
            <a:custGeom>
              <a:rect b="b" l="l" r="r" t="t"/>
              <a:pathLst>
                <a:path extrusionOk="0" h="388" w="730">
                  <a:moveTo>
                    <a:pt x="1" y="0"/>
                  </a:moveTo>
                  <a:lnTo>
                    <a:pt x="1" y="388"/>
                  </a:lnTo>
                  <a:lnTo>
                    <a:pt x="730" y="388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38"/>
            <p:cNvSpPr/>
            <p:nvPr/>
          </p:nvSpPr>
          <p:spPr>
            <a:xfrm>
              <a:off x="4430404" y="2387184"/>
              <a:ext cx="97129" cy="84460"/>
            </a:xfrm>
            <a:custGeom>
              <a:rect b="b" l="l" r="r" t="t"/>
              <a:pathLst>
                <a:path extrusionOk="0" h="1140" w="1311">
                  <a:moveTo>
                    <a:pt x="386" y="0"/>
                  </a:moveTo>
                  <a:cubicBezTo>
                    <a:pt x="362" y="0"/>
                    <a:pt x="347" y="1"/>
                    <a:pt x="347" y="1"/>
                  </a:cubicBezTo>
                  <a:lnTo>
                    <a:pt x="0" y="465"/>
                  </a:lnTo>
                  <a:cubicBezTo>
                    <a:pt x="443" y="971"/>
                    <a:pt x="748" y="1139"/>
                    <a:pt x="942" y="1139"/>
                  </a:cubicBezTo>
                  <a:cubicBezTo>
                    <a:pt x="1311" y="1139"/>
                    <a:pt x="1278" y="529"/>
                    <a:pt x="1035" y="483"/>
                  </a:cubicBezTo>
                  <a:cubicBezTo>
                    <a:pt x="659" y="413"/>
                    <a:pt x="653" y="301"/>
                    <a:pt x="653" y="301"/>
                  </a:cubicBezTo>
                  <a:lnTo>
                    <a:pt x="770" y="107"/>
                  </a:lnTo>
                  <a:cubicBezTo>
                    <a:pt x="670" y="11"/>
                    <a:pt x="470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38"/>
            <p:cNvSpPr/>
            <p:nvPr/>
          </p:nvSpPr>
          <p:spPr>
            <a:xfrm>
              <a:off x="4716532" y="2387110"/>
              <a:ext cx="97129" cy="84534"/>
            </a:xfrm>
            <a:custGeom>
              <a:rect b="b" l="l" r="r" t="t"/>
              <a:pathLst>
                <a:path extrusionOk="0" h="1141" w="1311">
                  <a:moveTo>
                    <a:pt x="917" y="0"/>
                  </a:moveTo>
                  <a:cubicBezTo>
                    <a:pt x="831" y="0"/>
                    <a:pt x="664" y="13"/>
                    <a:pt x="570" y="102"/>
                  </a:cubicBezTo>
                  <a:lnTo>
                    <a:pt x="653" y="308"/>
                  </a:lnTo>
                  <a:cubicBezTo>
                    <a:pt x="653" y="308"/>
                    <a:pt x="653" y="414"/>
                    <a:pt x="276" y="484"/>
                  </a:cubicBezTo>
                  <a:cubicBezTo>
                    <a:pt x="33" y="530"/>
                    <a:pt x="0" y="1140"/>
                    <a:pt x="370" y="1140"/>
                  </a:cubicBezTo>
                  <a:cubicBezTo>
                    <a:pt x="563" y="1140"/>
                    <a:pt x="868" y="972"/>
                    <a:pt x="1311" y="466"/>
                  </a:cubicBezTo>
                  <a:lnTo>
                    <a:pt x="970" y="2"/>
                  </a:lnTo>
                  <a:cubicBezTo>
                    <a:pt x="970" y="2"/>
                    <a:pt x="949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38"/>
            <p:cNvSpPr/>
            <p:nvPr/>
          </p:nvSpPr>
          <p:spPr>
            <a:xfrm>
              <a:off x="4696009" y="1941768"/>
              <a:ext cx="289238" cy="485125"/>
            </a:xfrm>
            <a:custGeom>
              <a:rect b="b" l="l" r="r" t="t"/>
              <a:pathLst>
                <a:path extrusionOk="0" h="6548" w="3904">
                  <a:moveTo>
                    <a:pt x="1" y="0"/>
                  </a:moveTo>
                  <a:lnTo>
                    <a:pt x="1247" y="2439"/>
                  </a:lnTo>
                  <a:lnTo>
                    <a:pt x="2581" y="3733"/>
                  </a:lnTo>
                  <a:lnTo>
                    <a:pt x="1241" y="6007"/>
                  </a:lnTo>
                  <a:lnTo>
                    <a:pt x="1647" y="6548"/>
                  </a:lnTo>
                  <a:cubicBezTo>
                    <a:pt x="1647" y="6548"/>
                    <a:pt x="3904" y="3844"/>
                    <a:pt x="3904" y="3462"/>
                  </a:cubicBezTo>
                  <a:cubicBezTo>
                    <a:pt x="3904" y="3086"/>
                    <a:pt x="1582" y="788"/>
                    <a:pt x="1582" y="788"/>
                  </a:cubicBezTo>
                  <a:cubicBezTo>
                    <a:pt x="1582" y="788"/>
                    <a:pt x="1447" y="547"/>
                    <a:pt x="1" y="0"/>
                  </a:cubicBez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38"/>
            <p:cNvSpPr/>
            <p:nvPr/>
          </p:nvSpPr>
          <p:spPr>
            <a:xfrm>
              <a:off x="4356390" y="2342360"/>
              <a:ext cx="434671" cy="1124056"/>
            </a:xfrm>
            <a:custGeom>
              <a:rect b="b" l="l" r="r" t="t"/>
              <a:pathLst>
                <a:path extrusionOk="0" h="15172" w="5867">
                  <a:moveTo>
                    <a:pt x="2275" y="1"/>
                  </a:moveTo>
                  <a:cubicBezTo>
                    <a:pt x="2275" y="1"/>
                    <a:pt x="1017" y="1535"/>
                    <a:pt x="1082" y="2616"/>
                  </a:cubicBezTo>
                  <a:cubicBezTo>
                    <a:pt x="1152" y="3692"/>
                    <a:pt x="0" y="15171"/>
                    <a:pt x="0" y="15171"/>
                  </a:cubicBezTo>
                  <a:lnTo>
                    <a:pt x="811" y="15171"/>
                  </a:lnTo>
                  <a:lnTo>
                    <a:pt x="3415" y="4280"/>
                  </a:lnTo>
                  <a:cubicBezTo>
                    <a:pt x="3426" y="4224"/>
                    <a:pt x="3470" y="4198"/>
                    <a:pt x="3515" y="4198"/>
                  </a:cubicBezTo>
                  <a:cubicBezTo>
                    <a:pt x="3569" y="4198"/>
                    <a:pt x="3624" y="4236"/>
                    <a:pt x="3621" y="4303"/>
                  </a:cubicBezTo>
                  <a:lnTo>
                    <a:pt x="3509" y="15171"/>
                  </a:lnTo>
                  <a:lnTo>
                    <a:pt x="4444" y="15171"/>
                  </a:lnTo>
                  <a:cubicBezTo>
                    <a:pt x="4444" y="15171"/>
                    <a:pt x="5866" y="3809"/>
                    <a:pt x="5866" y="2740"/>
                  </a:cubicBezTo>
                  <a:cubicBezTo>
                    <a:pt x="5866" y="1241"/>
                    <a:pt x="5073" y="1"/>
                    <a:pt x="5073" y="1"/>
                  </a:cubicBezTo>
                  <a:cubicBezTo>
                    <a:pt x="5073" y="1"/>
                    <a:pt x="4164" y="155"/>
                    <a:pt x="3335" y="155"/>
                  </a:cubicBezTo>
                  <a:cubicBezTo>
                    <a:pt x="2920" y="155"/>
                    <a:pt x="2526" y="116"/>
                    <a:pt x="2275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38"/>
            <p:cNvSpPr/>
            <p:nvPr/>
          </p:nvSpPr>
          <p:spPr>
            <a:xfrm>
              <a:off x="4524866" y="2284424"/>
              <a:ext cx="207371" cy="79792"/>
            </a:xfrm>
            <a:custGeom>
              <a:rect b="b" l="l" r="r" t="t"/>
              <a:pathLst>
                <a:path extrusionOk="0" h="1077" w="2799">
                  <a:moveTo>
                    <a:pt x="1400" y="1"/>
                  </a:moveTo>
                  <a:lnTo>
                    <a:pt x="1" y="107"/>
                  </a:lnTo>
                  <a:lnTo>
                    <a:pt x="1" y="783"/>
                  </a:lnTo>
                  <a:cubicBezTo>
                    <a:pt x="1" y="783"/>
                    <a:pt x="89" y="1077"/>
                    <a:pt x="1400" y="1077"/>
                  </a:cubicBezTo>
                  <a:cubicBezTo>
                    <a:pt x="2711" y="1077"/>
                    <a:pt x="2799" y="783"/>
                    <a:pt x="2799" y="783"/>
                  </a:cubicBezTo>
                  <a:lnTo>
                    <a:pt x="2799" y="107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38"/>
            <p:cNvSpPr/>
            <p:nvPr/>
          </p:nvSpPr>
          <p:spPr>
            <a:xfrm>
              <a:off x="4430404" y="1929543"/>
              <a:ext cx="382440" cy="618853"/>
            </a:xfrm>
            <a:custGeom>
              <a:rect b="b" l="l" r="r" t="t"/>
              <a:pathLst>
                <a:path extrusionOk="0" h="8353" w="5162">
                  <a:moveTo>
                    <a:pt x="2146" y="1"/>
                  </a:moveTo>
                  <a:cubicBezTo>
                    <a:pt x="2146" y="1"/>
                    <a:pt x="811" y="512"/>
                    <a:pt x="682" y="941"/>
                  </a:cubicBezTo>
                  <a:cubicBezTo>
                    <a:pt x="553" y="1370"/>
                    <a:pt x="188" y="2845"/>
                    <a:pt x="953" y="3380"/>
                  </a:cubicBezTo>
                  <a:cubicBezTo>
                    <a:pt x="953" y="3380"/>
                    <a:pt x="94" y="7077"/>
                    <a:pt x="0" y="7836"/>
                  </a:cubicBezTo>
                  <a:cubicBezTo>
                    <a:pt x="0" y="7836"/>
                    <a:pt x="1399" y="8353"/>
                    <a:pt x="2498" y="8353"/>
                  </a:cubicBezTo>
                  <a:cubicBezTo>
                    <a:pt x="3603" y="8353"/>
                    <a:pt x="4996" y="7836"/>
                    <a:pt x="4996" y="7836"/>
                  </a:cubicBezTo>
                  <a:cubicBezTo>
                    <a:pt x="4902" y="7077"/>
                    <a:pt x="4397" y="3380"/>
                    <a:pt x="4397" y="3380"/>
                  </a:cubicBezTo>
                  <a:cubicBezTo>
                    <a:pt x="5161" y="2845"/>
                    <a:pt x="4797" y="1370"/>
                    <a:pt x="4667" y="941"/>
                  </a:cubicBezTo>
                  <a:cubicBezTo>
                    <a:pt x="4538" y="512"/>
                    <a:pt x="3204" y="1"/>
                    <a:pt x="3204" y="1"/>
                  </a:cubicBezTo>
                  <a:lnTo>
                    <a:pt x="2675" y="11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38"/>
            <p:cNvSpPr/>
            <p:nvPr/>
          </p:nvSpPr>
          <p:spPr>
            <a:xfrm>
              <a:off x="4271856" y="1941768"/>
              <a:ext cx="289238" cy="482976"/>
            </a:xfrm>
            <a:custGeom>
              <a:rect b="b" l="l" r="r" t="t"/>
              <a:pathLst>
                <a:path extrusionOk="0" h="6519" w="3904">
                  <a:moveTo>
                    <a:pt x="3904" y="0"/>
                  </a:moveTo>
                  <a:lnTo>
                    <a:pt x="3904" y="0"/>
                  </a:lnTo>
                  <a:cubicBezTo>
                    <a:pt x="2458" y="547"/>
                    <a:pt x="2323" y="788"/>
                    <a:pt x="2323" y="788"/>
                  </a:cubicBezTo>
                  <a:cubicBezTo>
                    <a:pt x="2323" y="788"/>
                    <a:pt x="1" y="3086"/>
                    <a:pt x="1" y="3462"/>
                  </a:cubicBezTo>
                  <a:cubicBezTo>
                    <a:pt x="1" y="3844"/>
                    <a:pt x="2105" y="6519"/>
                    <a:pt x="2105" y="6519"/>
                  </a:cubicBezTo>
                  <a:lnTo>
                    <a:pt x="2511" y="5978"/>
                  </a:lnTo>
                  <a:lnTo>
                    <a:pt x="1323" y="3733"/>
                  </a:lnTo>
                  <a:lnTo>
                    <a:pt x="2658" y="2439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8EA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38"/>
            <p:cNvSpPr/>
            <p:nvPr/>
          </p:nvSpPr>
          <p:spPr>
            <a:xfrm>
              <a:off x="4440258" y="1936656"/>
              <a:ext cx="131283" cy="185886"/>
            </a:xfrm>
            <a:custGeom>
              <a:rect b="b" l="l" r="r" t="t"/>
              <a:pathLst>
                <a:path extrusionOk="0" h="2509" w="1772">
                  <a:moveTo>
                    <a:pt x="1674" y="0"/>
                  </a:moveTo>
                  <a:cubicBezTo>
                    <a:pt x="1301" y="0"/>
                    <a:pt x="1" y="165"/>
                    <a:pt x="385" y="2508"/>
                  </a:cubicBezTo>
                  <a:cubicBezTo>
                    <a:pt x="390" y="1492"/>
                    <a:pt x="914" y="551"/>
                    <a:pt x="1772" y="4"/>
                  </a:cubicBezTo>
                  <a:cubicBezTo>
                    <a:pt x="1772" y="4"/>
                    <a:pt x="1735" y="0"/>
                    <a:pt x="1674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38"/>
            <p:cNvSpPr/>
            <p:nvPr/>
          </p:nvSpPr>
          <p:spPr>
            <a:xfrm>
              <a:off x="4685563" y="1936656"/>
              <a:ext cx="131283" cy="185886"/>
            </a:xfrm>
            <a:custGeom>
              <a:rect b="b" l="l" r="r" t="t"/>
              <a:pathLst>
                <a:path extrusionOk="0" h="2509" w="1772">
                  <a:moveTo>
                    <a:pt x="98" y="0"/>
                  </a:moveTo>
                  <a:cubicBezTo>
                    <a:pt x="37" y="0"/>
                    <a:pt x="1" y="4"/>
                    <a:pt x="1" y="4"/>
                  </a:cubicBezTo>
                  <a:cubicBezTo>
                    <a:pt x="859" y="551"/>
                    <a:pt x="1382" y="1492"/>
                    <a:pt x="1388" y="2508"/>
                  </a:cubicBezTo>
                  <a:cubicBezTo>
                    <a:pt x="1772" y="165"/>
                    <a:pt x="472" y="0"/>
                    <a:pt x="98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38"/>
            <p:cNvSpPr/>
            <p:nvPr/>
          </p:nvSpPr>
          <p:spPr>
            <a:xfrm>
              <a:off x="4230960" y="3465902"/>
              <a:ext cx="179440" cy="82830"/>
            </a:xfrm>
            <a:custGeom>
              <a:rect b="b" l="l" r="r" t="t"/>
              <a:pathLst>
                <a:path extrusionOk="0" h="1118" w="2422">
                  <a:moveTo>
                    <a:pt x="1764" y="0"/>
                  </a:moveTo>
                  <a:lnTo>
                    <a:pt x="1693" y="300"/>
                  </a:lnTo>
                  <a:lnTo>
                    <a:pt x="71" y="982"/>
                  </a:lnTo>
                  <a:cubicBezTo>
                    <a:pt x="0" y="1017"/>
                    <a:pt x="24" y="1117"/>
                    <a:pt x="94" y="1117"/>
                  </a:cubicBezTo>
                  <a:lnTo>
                    <a:pt x="2275" y="1117"/>
                  </a:lnTo>
                  <a:lnTo>
                    <a:pt x="2422" y="6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38"/>
            <p:cNvSpPr/>
            <p:nvPr/>
          </p:nvSpPr>
          <p:spPr>
            <a:xfrm>
              <a:off x="4625922" y="3466347"/>
              <a:ext cx="156843" cy="82385"/>
            </a:xfrm>
            <a:custGeom>
              <a:rect b="b" l="l" r="r" t="t"/>
              <a:pathLst>
                <a:path extrusionOk="0" h="1112" w="2117">
                  <a:moveTo>
                    <a:pt x="0" y="0"/>
                  </a:moveTo>
                  <a:lnTo>
                    <a:pt x="0" y="1111"/>
                  </a:lnTo>
                  <a:lnTo>
                    <a:pt x="2117" y="1111"/>
                  </a:lnTo>
                  <a:lnTo>
                    <a:pt x="723" y="329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38"/>
            <p:cNvSpPr/>
            <p:nvPr/>
          </p:nvSpPr>
          <p:spPr>
            <a:xfrm>
              <a:off x="4397954" y="1663494"/>
              <a:ext cx="379550" cy="244192"/>
            </a:xfrm>
            <a:custGeom>
              <a:rect b="b" l="l" r="r" t="t"/>
              <a:pathLst>
                <a:path extrusionOk="0" h="3296" w="5123">
                  <a:moveTo>
                    <a:pt x="3113" y="0"/>
                  </a:moveTo>
                  <a:cubicBezTo>
                    <a:pt x="665" y="0"/>
                    <a:pt x="1" y="3296"/>
                    <a:pt x="1247" y="3296"/>
                  </a:cubicBezTo>
                  <a:cubicBezTo>
                    <a:pt x="1272" y="3296"/>
                    <a:pt x="1299" y="3295"/>
                    <a:pt x="1326" y="3292"/>
                  </a:cubicBezTo>
                  <a:cubicBezTo>
                    <a:pt x="2672" y="3157"/>
                    <a:pt x="3360" y="1017"/>
                    <a:pt x="3360" y="1017"/>
                  </a:cubicBezTo>
                  <a:cubicBezTo>
                    <a:pt x="3495" y="1558"/>
                    <a:pt x="4083" y="1916"/>
                    <a:pt x="4083" y="1916"/>
                  </a:cubicBezTo>
                  <a:cubicBezTo>
                    <a:pt x="5123" y="94"/>
                    <a:pt x="3113" y="0"/>
                    <a:pt x="3113" y="0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38"/>
            <p:cNvSpPr/>
            <p:nvPr/>
          </p:nvSpPr>
          <p:spPr>
            <a:xfrm>
              <a:off x="4456113" y="1665642"/>
              <a:ext cx="344951" cy="470826"/>
            </a:xfrm>
            <a:custGeom>
              <a:rect b="b" l="l" r="r" t="t"/>
              <a:pathLst>
                <a:path extrusionOk="0" h="6355" w="4656">
                  <a:moveTo>
                    <a:pt x="2328" y="1"/>
                  </a:moveTo>
                  <a:cubicBezTo>
                    <a:pt x="835" y="1"/>
                    <a:pt x="641" y="865"/>
                    <a:pt x="641" y="1934"/>
                  </a:cubicBezTo>
                  <a:cubicBezTo>
                    <a:pt x="641" y="2998"/>
                    <a:pt x="0" y="6354"/>
                    <a:pt x="2328" y="6354"/>
                  </a:cubicBezTo>
                  <a:cubicBezTo>
                    <a:pt x="4655" y="6354"/>
                    <a:pt x="4015" y="2998"/>
                    <a:pt x="4015" y="1934"/>
                  </a:cubicBezTo>
                  <a:cubicBezTo>
                    <a:pt x="4015" y="865"/>
                    <a:pt x="3680" y="1"/>
                    <a:pt x="2328" y="1"/>
                  </a:cubicBez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38"/>
            <p:cNvSpPr/>
            <p:nvPr/>
          </p:nvSpPr>
          <p:spPr>
            <a:xfrm>
              <a:off x="4431293" y="1996148"/>
              <a:ext cx="394590" cy="469567"/>
            </a:xfrm>
            <a:custGeom>
              <a:rect b="b" l="l" r="r" t="t"/>
              <a:pathLst>
                <a:path extrusionOk="0" h="6338" w="5326">
                  <a:moveTo>
                    <a:pt x="218" y="1"/>
                  </a:moveTo>
                  <a:cubicBezTo>
                    <a:pt x="100" y="1"/>
                    <a:pt x="0" y="95"/>
                    <a:pt x="0" y="218"/>
                  </a:cubicBezTo>
                  <a:lnTo>
                    <a:pt x="0" y="6125"/>
                  </a:lnTo>
                  <a:cubicBezTo>
                    <a:pt x="0" y="6243"/>
                    <a:pt x="100" y="6337"/>
                    <a:pt x="218" y="6337"/>
                  </a:cubicBezTo>
                  <a:lnTo>
                    <a:pt x="5108" y="6337"/>
                  </a:lnTo>
                  <a:cubicBezTo>
                    <a:pt x="5225" y="6337"/>
                    <a:pt x="5325" y="6243"/>
                    <a:pt x="5325" y="6125"/>
                  </a:cubicBezTo>
                  <a:lnTo>
                    <a:pt x="5325" y="218"/>
                  </a:lnTo>
                  <a:cubicBezTo>
                    <a:pt x="5325" y="101"/>
                    <a:pt x="5225" y="1"/>
                    <a:pt x="5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38"/>
            <p:cNvSpPr/>
            <p:nvPr/>
          </p:nvSpPr>
          <p:spPr>
            <a:xfrm>
              <a:off x="4480043" y="2223894"/>
              <a:ext cx="297091" cy="198258"/>
            </a:xfrm>
            <a:custGeom>
              <a:rect b="b" l="l" r="r" t="t"/>
              <a:pathLst>
                <a:path extrusionOk="0" h="2676" w="4010">
                  <a:moveTo>
                    <a:pt x="89" y="1"/>
                  </a:moveTo>
                  <a:cubicBezTo>
                    <a:pt x="36" y="1"/>
                    <a:pt x="0" y="42"/>
                    <a:pt x="0" y="89"/>
                  </a:cubicBezTo>
                  <a:lnTo>
                    <a:pt x="0" y="2587"/>
                  </a:lnTo>
                  <a:cubicBezTo>
                    <a:pt x="0" y="2634"/>
                    <a:pt x="36" y="2675"/>
                    <a:pt x="89" y="2675"/>
                  </a:cubicBezTo>
                  <a:lnTo>
                    <a:pt x="3915" y="2675"/>
                  </a:lnTo>
                  <a:cubicBezTo>
                    <a:pt x="3968" y="2675"/>
                    <a:pt x="4009" y="2634"/>
                    <a:pt x="4009" y="2587"/>
                  </a:cubicBezTo>
                  <a:lnTo>
                    <a:pt x="4009" y="89"/>
                  </a:lnTo>
                  <a:cubicBezTo>
                    <a:pt x="4009" y="42"/>
                    <a:pt x="3968" y="1"/>
                    <a:pt x="3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38"/>
            <p:cNvSpPr/>
            <p:nvPr/>
          </p:nvSpPr>
          <p:spPr>
            <a:xfrm>
              <a:off x="4480043" y="2303168"/>
              <a:ext cx="297091" cy="10076"/>
            </a:xfrm>
            <a:custGeom>
              <a:rect b="b" l="l" r="r" t="t"/>
              <a:pathLst>
                <a:path extrusionOk="0" h="136" w="4010">
                  <a:moveTo>
                    <a:pt x="0" y="1"/>
                  </a:moveTo>
                  <a:lnTo>
                    <a:pt x="0" y="136"/>
                  </a:lnTo>
                  <a:lnTo>
                    <a:pt x="4009" y="136"/>
                  </a:lnTo>
                  <a:lnTo>
                    <a:pt x="4009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38"/>
            <p:cNvSpPr/>
            <p:nvPr/>
          </p:nvSpPr>
          <p:spPr>
            <a:xfrm>
              <a:off x="4380321" y="2265309"/>
              <a:ext cx="51417" cy="156399"/>
            </a:xfrm>
            <a:custGeom>
              <a:rect b="b" l="l" r="r" t="t"/>
              <a:pathLst>
                <a:path extrusionOk="0" h="2111" w="694">
                  <a:moveTo>
                    <a:pt x="218" y="0"/>
                  </a:moveTo>
                  <a:cubicBezTo>
                    <a:pt x="100" y="0"/>
                    <a:pt x="0" y="94"/>
                    <a:pt x="0" y="218"/>
                  </a:cubicBezTo>
                  <a:lnTo>
                    <a:pt x="0" y="1893"/>
                  </a:lnTo>
                  <a:cubicBezTo>
                    <a:pt x="0" y="2011"/>
                    <a:pt x="100" y="2110"/>
                    <a:pt x="218" y="2110"/>
                  </a:cubicBezTo>
                  <a:lnTo>
                    <a:pt x="694" y="211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38"/>
            <p:cNvSpPr/>
            <p:nvPr/>
          </p:nvSpPr>
          <p:spPr>
            <a:xfrm>
              <a:off x="4380321" y="2327987"/>
              <a:ext cx="51417" cy="7927"/>
            </a:xfrm>
            <a:custGeom>
              <a:rect b="b" l="l" r="r" t="t"/>
              <a:pathLst>
                <a:path extrusionOk="0" h="107" w="694">
                  <a:moveTo>
                    <a:pt x="0" y="1"/>
                  </a:moveTo>
                  <a:lnTo>
                    <a:pt x="0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38"/>
            <p:cNvSpPr/>
            <p:nvPr/>
          </p:nvSpPr>
          <p:spPr>
            <a:xfrm>
              <a:off x="4825367" y="2265309"/>
              <a:ext cx="51491" cy="156399"/>
            </a:xfrm>
            <a:custGeom>
              <a:rect b="b" l="l" r="r" t="t"/>
              <a:pathLst>
                <a:path extrusionOk="0" h="2111" w="695">
                  <a:moveTo>
                    <a:pt x="1" y="0"/>
                  </a:moveTo>
                  <a:lnTo>
                    <a:pt x="1" y="2110"/>
                  </a:lnTo>
                  <a:lnTo>
                    <a:pt x="477" y="2110"/>
                  </a:lnTo>
                  <a:cubicBezTo>
                    <a:pt x="594" y="2110"/>
                    <a:pt x="694" y="2011"/>
                    <a:pt x="694" y="1893"/>
                  </a:cubicBezTo>
                  <a:lnTo>
                    <a:pt x="694" y="218"/>
                  </a:lnTo>
                  <a:cubicBezTo>
                    <a:pt x="694" y="94"/>
                    <a:pt x="594" y="0"/>
                    <a:pt x="477" y="0"/>
                  </a:cubicBezTo>
                  <a:close/>
                </a:path>
              </a:pathLst>
            </a:custGeom>
            <a:solidFill>
              <a:srgbClr val="EE7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38"/>
            <p:cNvSpPr/>
            <p:nvPr/>
          </p:nvSpPr>
          <p:spPr>
            <a:xfrm>
              <a:off x="4825367" y="2327987"/>
              <a:ext cx="51491" cy="7927"/>
            </a:xfrm>
            <a:custGeom>
              <a:rect b="b" l="l" r="r" t="t"/>
              <a:pathLst>
                <a:path extrusionOk="0" h="107" w="695">
                  <a:moveTo>
                    <a:pt x="1" y="1"/>
                  </a:moveTo>
                  <a:lnTo>
                    <a:pt x="1" y="107"/>
                  </a:lnTo>
                  <a:lnTo>
                    <a:pt x="694" y="10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38"/>
            <p:cNvSpPr/>
            <p:nvPr/>
          </p:nvSpPr>
          <p:spPr>
            <a:xfrm>
              <a:off x="4727423" y="2313170"/>
              <a:ext cx="29635" cy="49342"/>
            </a:xfrm>
            <a:custGeom>
              <a:rect b="b" l="l" r="r" t="t"/>
              <a:pathLst>
                <a:path extrusionOk="0" h="666" w="400">
                  <a:moveTo>
                    <a:pt x="0" y="1"/>
                  </a:moveTo>
                  <a:lnTo>
                    <a:pt x="0" y="665"/>
                  </a:lnTo>
                  <a:lnTo>
                    <a:pt x="400" y="665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38"/>
            <p:cNvSpPr/>
            <p:nvPr/>
          </p:nvSpPr>
          <p:spPr>
            <a:xfrm>
              <a:off x="4525311" y="2048454"/>
              <a:ext cx="206482" cy="137655"/>
            </a:xfrm>
            <a:custGeom>
              <a:rect b="b" l="l" r="r" t="t"/>
              <a:pathLst>
                <a:path extrusionOk="0" h="1858" w="2787">
                  <a:moveTo>
                    <a:pt x="59" y="0"/>
                  </a:moveTo>
                  <a:cubicBezTo>
                    <a:pt x="30" y="0"/>
                    <a:pt x="1" y="30"/>
                    <a:pt x="1" y="65"/>
                  </a:cubicBezTo>
                  <a:lnTo>
                    <a:pt x="1" y="1799"/>
                  </a:lnTo>
                  <a:cubicBezTo>
                    <a:pt x="1" y="1828"/>
                    <a:pt x="30" y="1858"/>
                    <a:pt x="59" y="1858"/>
                  </a:cubicBezTo>
                  <a:lnTo>
                    <a:pt x="2722" y="1858"/>
                  </a:lnTo>
                  <a:cubicBezTo>
                    <a:pt x="2757" y="1858"/>
                    <a:pt x="2787" y="1828"/>
                    <a:pt x="2787" y="1799"/>
                  </a:cubicBezTo>
                  <a:lnTo>
                    <a:pt x="2787" y="65"/>
                  </a:lnTo>
                  <a:cubicBezTo>
                    <a:pt x="2787" y="30"/>
                    <a:pt x="2757" y="0"/>
                    <a:pt x="2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38"/>
            <p:cNvSpPr/>
            <p:nvPr/>
          </p:nvSpPr>
          <p:spPr>
            <a:xfrm>
              <a:off x="4525311" y="2103724"/>
              <a:ext cx="206482" cy="6594"/>
            </a:xfrm>
            <a:custGeom>
              <a:rect b="b" l="l" r="r" t="t"/>
              <a:pathLst>
                <a:path extrusionOk="0" h="89" w="2787">
                  <a:moveTo>
                    <a:pt x="1" y="1"/>
                  </a:moveTo>
                  <a:lnTo>
                    <a:pt x="1" y="89"/>
                  </a:lnTo>
                  <a:lnTo>
                    <a:pt x="2787" y="89"/>
                  </a:lnTo>
                  <a:lnTo>
                    <a:pt x="27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38"/>
            <p:cNvSpPr/>
            <p:nvPr/>
          </p:nvSpPr>
          <p:spPr>
            <a:xfrm>
              <a:off x="4697343" y="2110243"/>
              <a:ext cx="20522" cy="34525"/>
            </a:xfrm>
            <a:custGeom>
              <a:rect b="b" l="l" r="r" t="t"/>
              <a:pathLst>
                <a:path extrusionOk="0" h="466" w="277">
                  <a:moveTo>
                    <a:pt x="0" y="1"/>
                  </a:moveTo>
                  <a:lnTo>
                    <a:pt x="0" y="465"/>
                  </a:lnTo>
                  <a:lnTo>
                    <a:pt x="277" y="465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5376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38"/>
            <p:cNvSpPr/>
            <p:nvPr/>
          </p:nvSpPr>
          <p:spPr>
            <a:xfrm>
              <a:off x="4832331" y="3028710"/>
              <a:ext cx="227819" cy="302722"/>
            </a:xfrm>
            <a:custGeom>
              <a:rect b="b" l="l" r="r" t="t"/>
              <a:pathLst>
                <a:path extrusionOk="0" h="4086" w="3075">
                  <a:moveTo>
                    <a:pt x="506" y="482"/>
                  </a:moveTo>
                  <a:lnTo>
                    <a:pt x="2593" y="494"/>
                  </a:lnTo>
                  <a:lnTo>
                    <a:pt x="2575" y="3603"/>
                  </a:lnTo>
                  <a:lnTo>
                    <a:pt x="483" y="3586"/>
                  </a:lnTo>
                  <a:lnTo>
                    <a:pt x="506" y="482"/>
                  </a:lnTo>
                  <a:close/>
                  <a:moveTo>
                    <a:pt x="30" y="0"/>
                  </a:moveTo>
                  <a:lnTo>
                    <a:pt x="1" y="4062"/>
                  </a:lnTo>
                  <a:lnTo>
                    <a:pt x="3051" y="4085"/>
                  </a:lnTo>
                  <a:lnTo>
                    <a:pt x="3075" y="1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4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38"/>
            <p:cNvSpPr/>
            <p:nvPr/>
          </p:nvSpPr>
          <p:spPr>
            <a:xfrm>
              <a:off x="4602436" y="3106206"/>
              <a:ext cx="685458" cy="469048"/>
            </a:xfrm>
            <a:custGeom>
              <a:rect b="b" l="l" r="r" t="t"/>
              <a:pathLst>
                <a:path extrusionOk="0" h="6331" w="9252">
                  <a:moveTo>
                    <a:pt x="247" y="0"/>
                  </a:moveTo>
                  <a:cubicBezTo>
                    <a:pt x="129" y="0"/>
                    <a:pt x="41" y="94"/>
                    <a:pt x="35" y="206"/>
                  </a:cubicBezTo>
                  <a:lnTo>
                    <a:pt x="0" y="6066"/>
                  </a:lnTo>
                  <a:cubicBezTo>
                    <a:pt x="0" y="6178"/>
                    <a:pt x="88" y="6272"/>
                    <a:pt x="206" y="6272"/>
                  </a:cubicBezTo>
                  <a:lnTo>
                    <a:pt x="9005" y="6331"/>
                  </a:lnTo>
                  <a:cubicBezTo>
                    <a:pt x="9117" y="6331"/>
                    <a:pt x="9211" y="6237"/>
                    <a:pt x="9211" y="6125"/>
                  </a:cubicBezTo>
                  <a:lnTo>
                    <a:pt x="9252" y="265"/>
                  </a:lnTo>
                  <a:cubicBezTo>
                    <a:pt x="9252" y="153"/>
                    <a:pt x="9158" y="59"/>
                    <a:pt x="9040" y="59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38"/>
            <p:cNvSpPr/>
            <p:nvPr/>
          </p:nvSpPr>
          <p:spPr>
            <a:xfrm>
              <a:off x="4695565" y="3106206"/>
              <a:ext cx="63271" cy="465121"/>
            </a:xfrm>
            <a:custGeom>
              <a:rect b="b" l="l" r="r" t="t"/>
              <a:pathLst>
                <a:path extrusionOk="0" h="6278" w="854">
                  <a:moveTo>
                    <a:pt x="36" y="0"/>
                  </a:moveTo>
                  <a:lnTo>
                    <a:pt x="1" y="6272"/>
                  </a:lnTo>
                  <a:lnTo>
                    <a:pt x="812" y="6278"/>
                  </a:lnTo>
                  <a:lnTo>
                    <a:pt x="853" y="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38"/>
            <p:cNvSpPr/>
            <p:nvPr/>
          </p:nvSpPr>
          <p:spPr>
            <a:xfrm>
              <a:off x="5131498" y="3110577"/>
              <a:ext cx="63641" cy="465121"/>
            </a:xfrm>
            <a:custGeom>
              <a:rect b="b" l="l" r="r" t="t"/>
              <a:pathLst>
                <a:path extrusionOk="0" h="6278" w="859">
                  <a:moveTo>
                    <a:pt x="48" y="0"/>
                  </a:moveTo>
                  <a:lnTo>
                    <a:pt x="1" y="6272"/>
                  </a:lnTo>
                  <a:lnTo>
                    <a:pt x="818" y="6278"/>
                  </a:lnTo>
                  <a:lnTo>
                    <a:pt x="859" y="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261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138"/>
          <p:cNvSpPr/>
          <p:nvPr/>
        </p:nvSpPr>
        <p:spPr>
          <a:xfrm>
            <a:off x="532075" y="3931525"/>
            <a:ext cx="4138500" cy="69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9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109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704" name="Google Shape;704;p109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09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09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09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9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09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09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09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09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09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09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09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09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09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09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09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09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09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09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09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09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09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09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109"/>
          <p:cNvSpPr txBox="1"/>
          <p:nvPr>
            <p:ph type="ctrTitle"/>
          </p:nvPr>
        </p:nvSpPr>
        <p:spPr>
          <a:xfrm>
            <a:off x="1281201" y="2880025"/>
            <a:ext cx="2971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Overview</a:t>
            </a:r>
            <a:r>
              <a:rPr lang="en"/>
              <a:t> </a:t>
            </a:r>
            <a:endParaRPr/>
          </a:p>
        </p:txBody>
      </p:sp>
      <p:sp>
        <p:nvSpPr>
          <p:cNvPr id="728" name="Google Shape;728;p109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09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0"/>
          <p:cNvSpPr/>
          <p:nvPr/>
        </p:nvSpPr>
        <p:spPr>
          <a:xfrm>
            <a:off x="6089100" y="366042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35" name="Google Shape;735;p110"/>
          <p:cNvSpPr/>
          <p:nvPr/>
        </p:nvSpPr>
        <p:spPr>
          <a:xfrm>
            <a:off x="3271600" y="366042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6" name="Google Shape;736;p110"/>
          <p:cNvSpPr/>
          <p:nvPr/>
        </p:nvSpPr>
        <p:spPr>
          <a:xfrm>
            <a:off x="528825" y="366042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7" name="Google Shape;737;p110"/>
          <p:cNvSpPr/>
          <p:nvPr/>
        </p:nvSpPr>
        <p:spPr>
          <a:xfrm>
            <a:off x="6014375" y="122287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8" name="Google Shape;738;p110"/>
          <p:cNvSpPr/>
          <p:nvPr/>
        </p:nvSpPr>
        <p:spPr>
          <a:xfrm>
            <a:off x="3271600" y="121832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9" name="Google Shape;739;p110"/>
          <p:cNvSpPr/>
          <p:nvPr/>
        </p:nvSpPr>
        <p:spPr>
          <a:xfrm>
            <a:off x="528825" y="1222875"/>
            <a:ext cx="2425500" cy="94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40" name="Google Shape;740;p110"/>
          <p:cNvSpPr txBox="1"/>
          <p:nvPr/>
        </p:nvSpPr>
        <p:spPr>
          <a:xfrm>
            <a:off x="487225" y="404600"/>
            <a:ext cx="680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How Our Scope has Evolved from Mid Point</a:t>
            </a:r>
            <a:endParaRPr b="1" sz="30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1" name="Google Shape;741;p110"/>
          <p:cNvSpPr txBox="1"/>
          <p:nvPr/>
        </p:nvSpPr>
        <p:spPr>
          <a:xfrm>
            <a:off x="487225" y="1254175"/>
            <a:ext cx="2574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How did the impact of COVID-19 compare to the impact of 9/11 on the US airline industry?</a:t>
            </a:r>
            <a:endParaRPr b="1" sz="13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2" name="Google Shape;742;p110"/>
          <p:cNvSpPr txBox="1"/>
          <p:nvPr/>
        </p:nvSpPr>
        <p:spPr>
          <a:xfrm>
            <a:off x="3520650" y="1254175"/>
            <a:ext cx="18918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How did 9/11 affect stock prices and airfares of the top 4 airlines?</a:t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3" name="Google Shape;743;p110"/>
          <p:cNvSpPr txBox="1"/>
          <p:nvPr/>
        </p:nvSpPr>
        <p:spPr>
          <a:xfrm>
            <a:off x="5978775" y="1291075"/>
            <a:ext cx="2505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What was the impact on all airlines that fly in and out of NY, or of all the top 4 airline companies’ flights?  </a:t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4" name="Google Shape;744;p110"/>
          <p:cNvSpPr txBox="1"/>
          <p:nvPr/>
        </p:nvSpPr>
        <p:spPr>
          <a:xfrm>
            <a:off x="488613" y="3805925"/>
            <a:ext cx="2505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What was the impact of 9/11 on the US airline industry?</a:t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5" name="Google Shape;745;p110"/>
          <p:cNvSpPr txBox="1"/>
          <p:nvPr/>
        </p:nvSpPr>
        <p:spPr>
          <a:xfrm>
            <a:off x="3334200" y="3702875"/>
            <a:ext cx="23244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How did 9/11 affect i) market fares, ii) RPM, iii) passenger volume of the top 4 airlines?</a:t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6" name="Google Shape;746;p110"/>
          <p:cNvSpPr txBox="1"/>
          <p:nvPr/>
        </p:nvSpPr>
        <p:spPr>
          <a:xfrm>
            <a:off x="6048900" y="3660425"/>
            <a:ext cx="2505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47" name="Google Shape;747;p110"/>
          <p:cNvSpPr/>
          <p:nvPr/>
        </p:nvSpPr>
        <p:spPr>
          <a:xfrm flipH="1" rot="10800000">
            <a:off x="6993550" y="4"/>
            <a:ext cx="2425579" cy="870396"/>
          </a:xfrm>
          <a:custGeom>
            <a:rect b="b" l="l" r="r" t="t"/>
            <a:pathLst>
              <a:path extrusionOk="0" h="28568" w="79612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rgbClr val="F49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10"/>
          <p:cNvSpPr/>
          <p:nvPr/>
        </p:nvSpPr>
        <p:spPr>
          <a:xfrm>
            <a:off x="1459325" y="2514400"/>
            <a:ext cx="441900" cy="79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9968"/>
          </a:solidFill>
          <a:ln cap="flat" cmpd="sng" w="9525">
            <a:solidFill>
              <a:srgbClr val="F499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49" name="Google Shape;749;p110"/>
          <p:cNvSpPr/>
          <p:nvPr/>
        </p:nvSpPr>
        <p:spPr>
          <a:xfrm>
            <a:off x="4270113" y="2512125"/>
            <a:ext cx="441900" cy="79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9968"/>
          </a:solidFill>
          <a:ln cap="flat" cmpd="sng" w="9525">
            <a:solidFill>
              <a:srgbClr val="F499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50" name="Google Shape;750;p110"/>
          <p:cNvSpPr/>
          <p:nvPr/>
        </p:nvSpPr>
        <p:spPr>
          <a:xfrm>
            <a:off x="7080925" y="2514400"/>
            <a:ext cx="441900" cy="79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9968"/>
          </a:solidFill>
          <a:ln cap="flat" cmpd="sng" w="9525">
            <a:solidFill>
              <a:srgbClr val="F499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51" name="Google Shape;751;p110"/>
          <p:cNvSpPr txBox="1"/>
          <p:nvPr/>
        </p:nvSpPr>
        <p:spPr>
          <a:xfrm>
            <a:off x="6014375" y="3696275"/>
            <a:ext cx="2505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Advent Pro"/>
                <a:ea typeface="Advent Pro"/>
                <a:cs typeface="Advent Pro"/>
                <a:sym typeface="Advent Pro"/>
              </a:rPr>
              <a:t>What was the impact of all the top 4 airline companies’ flights, as well as their NY-based flights?  </a:t>
            </a:r>
            <a:endParaRPr b="1" sz="1300">
              <a:solidFill>
                <a:srgbClr val="1C4587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Project Goal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57" name="Google Shape;757;p111"/>
          <p:cNvSpPr/>
          <p:nvPr/>
        </p:nvSpPr>
        <p:spPr>
          <a:xfrm rot="10800000">
            <a:off x="2161110" y="1493027"/>
            <a:ext cx="627093" cy="600064"/>
          </a:xfrm>
          <a:custGeom>
            <a:rect b="b" l="l" r="r" t="t"/>
            <a:pathLst>
              <a:path extrusionOk="0" h="5861" w="6125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11"/>
          <p:cNvSpPr/>
          <p:nvPr/>
        </p:nvSpPr>
        <p:spPr>
          <a:xfrm rot="10800000">
            <a:off x="1250620" y="1348975"/>
            <a:ext cx="953283" cy="888271"/>
          </a:xfrm>
          <a:custGeom>
            <a:rect b="b" l="l" r="r" t="t"/>
            <a:pathLst>
              <a:path extrusionOk="0" h="8676" w="9311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11"/>
          <p:cNvSpPr/>
          <p:nvPr/>
        </p:nvSpPr>
        <p:spPr>
          <a:xfrm rot="10800000">
            <a:off x="2625912" y="1349181"/>
            <a:ext cx="6298513" cy="887144"/>
          </a:xfrm>
          <a:custGeom>
            <a:rect b="b" l="l" r="r" t="t"/>
            <a:pathLst>
              <a:path extrusionOk="0" h="8665" w="30852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60" name="Google Shape;760;p111"/>
          <p:cNvSpPr/>
          <p:nvPr/>
        </p:nvSpPr>
        <p:spPr>
          <a:xfrm flipH="1">
            <a:off x="2161128" y="2675743"/>
            <a:ext cx="627093" cy="600064"/>
          </a:xfrm>
          <a:custGeom>
            <a:rect b="b" l="l" r="r" t="t"/>
            <a:pathLst>
              <a:path extrusionOk="0" h="5861" w="6125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11"/>
          <p:cNvSpPr/>
          <p:nvPr/>
        </p:nvSpPr>
        <p:spPr>
          <a:xfrm flipH="1">
            <a:off x="1250624" y="2532100"/>
            <a:ext cx="953283" cy="888271"/>
          </a:xfrm>
          <a:custGeom>
            <a:rect b="b" l="l" r="r" t="t"/>
            <a:pathLst>
              <a:path extrusionOk="0" h="8676" w="9311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11"/>
          <p:cNvSpPr/>
          <p:nvPr/>
        </p:nvSpPr>
        <p:spPr>
          <a:xfrm flipH="1">
            <a:off x="2652982" y="2532300"/>
            <a:ext cx="6244368" cy="887144"/>
          </a:xfrm>
          <a:custGeom>
            <a:rect b="b" l="l" r="r" t="t"/>
            <a:pathLst>
              <a:path extrusionOk="0" h="8665" w="30852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63" name="Google Shape;763;p111"/>
          <p:cNvSpPr/>
          <p:nvPr/>
        </p:nvSpPr>
        <p:spPr>
          <a:xfrm rot="10800000">
            <a:off x="2161121" y="3859277"/>
            <a:ext cx="627093" cy="600064"/>
          </a:xfrm>
          <a:custGeom>
            <a:rect b="b" l="l" r="r" t="t"/>
            <a:pathLst>
              <a:path extrusionOk="0" h="5861" w="6125">
                <a:moveTo>
                  <a:pt x="123" y="0"/>
                </a:moveTo>
                <a:cubicBezTo>
                  <a:pt x="92" y="0"/>
                  <a:pt x="63" y="16"/>
                  <a:pt x="47" y="47"/>
                </a:cubicBezTo>
                <a:cubicBezTo>
                  <a:pt x="18" y="88"/>
                  <a:pt x="35" y="147"/>
                  <a:pt x="82" y="171"/>
                </a:cubicBezTo>
                <a:lnTo>
                  <a:pt x="4996" y="2927"/>
                </a:lnTo>
                <a:lnTo>
                  <a:pt x="82" y="5690"/>
                </a:lnTo>
                <a:cubicBezTo>
                  <a:pt x="0" y="5731"/>
                  <a:pt x="30" y="5860"/>
                  <a:pt x="129" y="5860"/>
                </a:cubicBezTo>
                <a:cubicBezTo>
                  <a:pt x="141" y="5860"/>
                  <a:pt x="159" y="5854"/>
                  <a:pt x="171" y="5849"/>
                </a:cubicBezTo>
                <a:lnTo>
                  <a:pt x="5214" y="3021"/>
                </a:lnTo>
                <a:lnTo>
                  <a:pt x="6001" y="3021"/>
                </a:lnTo>
                <a:cubicBezTo>
                  <a:pt x="6125" y="3021"/>
                  <a:pt x="6125" y="2839"/>
                  <a:pt x="6001" y="2839"/>
                </a:cubicBezTo>
                <a:lnTo>
                  <a:pt x="5208" y="2839"/>
                </a:lnTo>
                <a:lnTo>
                  <a:pt x="171" y="12"/>
                </a:lnTo>
                <a:cubicBezTo>
                  <a:pt x="155" y="4"/>
                  <a:pt x="139" y="0"/>
                  <a:pt x="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11"/>
          <p:cNvSpPr/>
          <p:nvPr/>
        </p:nvSpPr>
        <p:spPr>
          <a:xfrm rot="10800000">
            <a:off x="1250630" y="3715225"/>
            <a:ext cx="953283" cy="888271"/>
          </a:xfrm>
          <a:custGeom>
            <a:rect b="b" l="l" r="r" t="t"/>
            <a:pathLst>
              <a:path extrusionOk="0" h="8676" w="9311">
                <a:moveTo>
                  <a:pt x="3954" y="1"/>
                </a:moveTo>
                <a:cubicBezTo>
                  <a:pt x="3810" y="1"/>
                  <a:pt x="3671" y="130"/>
                  <a:pt x="3721" y="309"/>
                </a:cubicBezTo>
                <a:lnTo>
                  <a:pt x="4679" y="3689"/>
                </a:lnTo>
                <a:lnTo>
                  <a:pt x="3903" y="3689"/>
                </a:lnTo>
                <a:cubicBezTo>
                  <a:pt x="3075" y="3689"/>
                  <a:pt x="2252" y="3789"/>
                  <a:pt x="1441" y="3977"/>
                </a:cubicBezTo>
                <a:lnTo>
                  <a:pt x="770" y="2854"/>
                </a:lnTo>
                <a:cubicBezTo>
                  <a:pt x="753" y="2825"/>
                  <a:pt x="723" y="2807"/>
                  <a:pt x="688" y="2807"/>
                </a:cubicBezTo>
                <a:lnTo>
                  <a:pt x="112" y="2807"/>
                </a:lnTo>
                <a:cubicBezTo>
                  <a:pt x="48" y="2807"/>
                  <a:pt x="0" y="2872"/>
                  <a:pt x="24" y="2936"/>
                </a:cubicBezTo>
                <a:lnTo>
                  <a:pt x="400" y="3971"/>
                </a:lnTo>
                <a:lnTo>
                  <a:pt x="400" y="4218"/>
                </a:lnTo>
                <a:lnTo>
                  <a:pt x="283" y="4247"/>
                </a:lnTo>
                <a:cubicBezTo>
                  <a:pt x="241" y="4259"/>
                  <a:pt x="206" y="4294"/>
                  <a:pt x="206" y="4341"/>
                </a:cubicBezTo>
                <a:cubicBezTo>
                  <a:pt x="206" y="4382"/>
                  <a:pt x="241" y="4423"/>
                  <a:pt x="283" y="4429"/>
                </a:cubicBezTo>
                <a:lnTo>
                  <a:pt x="400" y="4459"/>
                </a:lnTo>
                <a:lnTo>
                  <a:pt x="400" y="4706"/>
                </a:lnTo>
                <a:lnTo>
                  <a:pt x="24" y="5740"/>
                </a:lnTo>
                <a:cubicBezTo>
                  <a:pt x="0" y="5805"/>
                  <a:pt x="48" y="5869"/>
                  <a:pt x="112" y="5869"/>
                </a:cubicBezTo>
                <a:lnTo>
                  <a:pt x="688" y="5869"/>
                </a:lnTo>
                <a:cubicBezTo>
                  <a:pt x="723" y="5869"/>
                  <a:pt x="753" y="5852"/>
                  <a:pt x="770" y="5822"/>
                </a:cubicBezTo>
                <a:lnTo>
                  <a:pt x="1441" y="4700"/>
                </a:lnTo>
                <a:cubicBezTo>
                  <a:pt x="2252" y="4894"/>
                  <a:pt x="3075" y="4988"/>
                  <a:pt x="3903" y="4988"/>
                </a:cubicBezTo>
                <a:lnTo>
                  <a:pt x="4679" y="4988"/>
                </a:lnTo>
                <a:lnTo>
                  <a:pt x="3721" y="8373"/>
                </a:lnTo>
                <a:cubicBezTo>
                  <a:pt x="3671" y="8548"/>
                  <a:pt x="3809" y="8676"/>
                  <a:pt x="3953" y="8676"/>
                </a:cubicBezTo>
                <a:cubicBezTo>
                  <a:pt x="4028" y="8676"/>
                  <a:pt x="4104" y="8642"/>
                  <a:pt x="4156" y="8561"/>
                </a:cubicBezTo>
                <a:lnTo>
                  <a:pt x="4914" y="7368"/>
                </a:lnTo>
                <a:lnTo>
                  <a:pt x="5532" y="7368"/>
                </a:lnTo>
                <a:cubicBezTo>
                  <a:pt x="5878" y="7368"/>
                  <a:pt x="5878" y="6839"/>
                  <a:pt x="5532" y="6839"/>
                </a:cubicBezTo>
                <a:lnTo>
                  <a:pt x="5249" y="6839"/>
                </a:lnTo>
                <a:lnTo>
                  <a:pt x="5596" y="6293"/>
                </a:lnTo>
                <a:lnTo>
                  <a:pt x="6231" y="6293"/>
                </a:lnTo>
                <a:cubicBezTo>
                  <a:pt x="6378" y="6293"/>
                  <a:pt x="6495" y="6175"/>
                  <a:pt x="6495" y="6034"/>
                </a:cubicBezTo>
                <a:cubicBezTo>
                  <a:pt x="6495" y="5887"/>
                  <a:pt x="6378" y="5769"/>
                  <a:pt x="6231" y="5769"/>
                </a:cubicBezTo>
                <a:lnTo>
                  <a:pt x="5925" y="5769"/>
                </a:lnTo>
                <a:lnTo>
                  <a:pt x="6425" y="4988"/>
                </a:lnTo>
                <a:lnTo>
                  <a:pt x="8065" y="4988"/>
                </a:lnTo>
                <a:cubicBezTo>
                  <a:pt x="8247" y="4988"/>
                  <a:pt x="8423" y="4917"/>
                  <a:pt x="8547" y="4782"/>
                </a:cubicBezTo>
                <a:lnTo>
                  <a:pt x="8564" y="4764"/>
                </a:lnTo>
                <a:lnTo>
                  <a:pt x="8935" y="4694"/>
                </a:lnTo>
                <a:cubicBezTo>
                  <a:pt x="9311" y="4611"/>
                  <a:pt x="9311" y="4071"/>
                  <a:pt x="8935" y="3983"/>
                </a:cubicBezTo>
                <a:lnTo>
                  <a:pt x="8929" y="3983"/>
                </a:lnTo>
                <a:lnTo>
                  <a:pt x="8564" y="3912"/>
                </a:lnTo>
                <a:lnTo>
                  <a:pt x="8547" y="3894"/>
                </a:lnTo>
                <a:cubicBezTo>
                  <a:pt x="8418" y="3759"/>
                  <a:pt x="8241" y="3689"/>
                  <a:pt x="8059" y="3689"/>
                </a:cubicBezTo>
                <a:lnTo>
                  <a:pt x="6419" y="3689"/>
                </a:lnTo>
                <a:lnTo>
                  <a:pt x="5925" y="2907"/>
                </a:lnTo>
                <a:lnTo>
                  <a:pt x="6225" y="2907"/>
                </a:lnTo>
                <a:cubicBezTo>
                  <a:pt x="6578" y="2907"/>
                  <a:pt x="6578" y="2384"/>
                  <a:pt x="6225" y="2384"/>
                </a:cubicBezTo>
                <a:lnTo>
                  <a:pt x="5590" y="2384"/>
                </a:lnTo>
                <a:lnTo>
                  <a:pt x="5244" y="1837"/>
                </a:lnTo>
                <a:lnTo>
                  <a:pt x="5532" y="1837"/>
                </a:lnTo>
                <a:cubicBezTo>
                  <a:pt x="5673" y="1837"/>
                  <a:pt x="5790" y="1720"/>
                  <a:pt x="5790" y="1573"/>
                </a:cubicBezTo>
                <a:cubicBezTo>
                  <a:pt x="5790" y="1432"/>
                  <a:pt x="5673" y="1314"/>
                  <a:pt x="5532" y="1314"/>
                </a:cubicBezTo>
                <a:lnTo>
                  <a:pt x="4914" y="1314"/>
                </a:lnTo>
                <a:lnTo>
                  <a:pt x="4156" y="115"/>
                </a:lnTo>
                <a:cubicBezTo>
                  <a:pt x="4104" y="35"/>
                  <a:pt x="4028" y="1"/>
                  <a:pt x="39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11"/>
          <p:cNvSpPr/>
          <p:nvPr/>
        </p:nvSpPr>
        <p:spPr>
          <a:xfrm rot="10800000">
            <a:off x="2652982" y="3715431"/>
            <a:ext cx="6244368" cy="887144"/>
          </a:xfrm>
          <a:custGeom>
            <a:rect b="b" l="l" r="r" t="t"/>
            <a:pathLst>
              <a:path extrusionOk="0" h="8665" w="30852">
                <a:moveTo>
                  <a:pt x="585" y="0"/>
                </a:moveTo>
                <a:cubicBezTo>
                  <a:pt x="202" y="0"/>
                  <a:pt x="0" y="455"/>
                  <a:pt x="263" y="741"/>
                </a:cubicBezTo>
                <a:lnTo>
                  <a:pt x="2808" y="3556"/>
                </a:lnTo>
                <a:cubicBezTo>
                  <a:pt x="3202" y="3997"/>
                  <a:pt x="3202" y="4661"/>
                  <a:pt x="2808" y="5102"/>
                </a:cubicBezTo>
                <a:lnTo>
                  <a:pt x="263" y="7918"/>
                </a:lnTo>
                <a:cubicBezTo>
                  <a:pt x="0" y="8204"/>
                  <a:pt x="202" y="8664"/>
                  <a:pt x="585" y="8664"/>
                </a:cubicBezTo>
                <a:cubicBezTo>
                  <a:pt x="588" y="8664"/>
                  <a:pt x="590" y="8664"/>
                  <a:pt x="592" y="8664"/>
                </a:cubicBezTo>
                <a:lnTo>
                  <a:pt x="28759" y="8664"/>
                </a:lnTo>
                <a:cubicBezTo>
                  <a:pt x="29911" y="8664"/>
                  <a:pt x="30851" y="7724"/>
                  <a:pt x="30851" y="6572"/>
                </a:cubicBezTo>
                <a:lnTo>
                  <a:pt x="30851" y="2087"/>
                </a:lnTo>
                <a:cubicBezTo>
                  <a:pt x="30851" y="935"/>
                  <a:pt x="29911" y="0"/>
                  <a:pt x="28759" y="0"/>
                </a:cubicBezTo>
                <a:lnTo>
                  <a:pt x="592" y="0"/>
                </a:lnTo>
                <a:cubicBezTo>
                  <a:pt x="590" y="0"/>
                  <a:pt x="587" y="0"/>
                  <a:pt x="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66" name="Google Shape;766;p111"/>
          <p:cNvSpPr txBox="1"/>
          <p:nvPr>
            <p:ph idx="4294967295" type="subTitle"/>
          </p:nvPr>
        </p:nvSpPr>
        <p:spPr>
          <a:xfrm>
            <a:off x="3997500" y="1514825"/>
            <a:ext cx="4081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400">
                <a:latin typeface="Advent Pro"/>
                <a:ea typeface="Advent Pro"/>
                <a:cs typeface="Advent Pro"/>
                <a:sym typeface="Advent Pro"/>
              </a:rPr>
              <a:t>Can we quantify the impact of the 9/11 attacks on the airline industry?</a:t>
            </a:r>
            <a:endParaRPr b="1" sz="14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67" name="Google Shape;767;p111"/>
          <p:cNvSpPr txBox="1"/>
          <p:nvPr>
            <p:ph idx="4294967295" type="subTitle"/>
          </p:nvPr>
        </p:nvSpPr>
        <p:spPr>
          <a:xfrm>
            <a:off x="4028125" y="3756163"/>
            <a:ext cx="5233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dvent Pro"/>
                <a:ea typeface="Advent Pro"/>
                <a:cs typeface="Advent Pro"/>
                <a:sym typeface="Advent Pro"/>
              </a:rPr>
              <a:t>Textual Analysis- 10K Annual Reports</a:t>
            </a:r>
            <a:endParaRPr b="1" sz="14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dvent Pro"/>
                <a:ea typeface="Advent Pro"/>
                <a:cs typeface="Advent Pro"/>
                <a:sym typeface="Advent Pro"/>
              </a:rPr>
              <a:t>Quantitative Analysis- Market Fare, Revenue per Mile (RPM), </a:t>
            </a:r>
            <a:endParaRPr b="1" sz="14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dvent Pro"/>
                <a:ea typeface="Advent Pro"/>
                <a:cs typeface="Advent Pro"/>
                <a:sym typeface="Advent Pro"/>
              </a:rPr>
              <a:t>Passenger Volume</a:t>
            </a:r>
            <a:endParaRPr b="1" sz="14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68" name="Google Shape;768;p111"/>
          <p:cNvSpPr txBox="1"/>
          <p:nvPr>
            <p:ph idx="4294967295" type="subTitle"/>
          </p:nvPr>
        </p:nvSpPr>
        <p:spPr>
          <a:xfrm flipH="1">
            <a:off x="4028137" y="2675875"/>
            <a:ext cx="42708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400">
                <a:latin typeface="Advent Pro"/>
                <a:ea typeface="Advent Pro"/>
                <a:cs typeface="Advent Pro"/>
                <a:sym typeface="Advent Pro"/>
              </a:rPr>
              <a:t>Investigate the impact of 9/11 on the US airline industry</a:t>
            </a:r>
            <a:endParaRPr b="1" sz="1400"/>
          </a:p>
        </p:txBody>
      </p:sp>
      <p:sp>
        <p:nvSpPr>
          <p:cNvPr id="769" name="Google Shape;769;p111"/>
          <p:cNvSpPr txBox="1"/>
          <p:nvPr>
            <p:ph idx="4294967295" type="ctrTitle"/>
          </p:nvPr>
        </p:nvSpPr>
        <p:spPr>
          <a:xfrm flipH="1">
            <a:off x="2727225" y="2653525"/>
            <a:ext cx="953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</a:pPr>
            <a:r>
              <a:rPr lang="en" sz="3000">
                <a:solidFill>
                  <a:schemeClr val="accent1"/>
                </a:solidFill>
              </a:rPr>
              <a:t>Goal</a:t>
            </a:r>
            <a:endParaRPr b="0" i="0" sz="3000" u="none" cap="none" strike="noStrike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770" name="Google Shape;770;p111"/>
          <p:cNvSpPr/>
          <p:nvPr/>
        </p:nvSpPr>
        <p:spPr>
          <a:xfrm flipH="1">
            <a:off x="-1971850" y="3449825"/>
            <a:ext cx="3222475" cy="169367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11"/>
          <p:cNvSpPr txBox="1"/>
          <p:nvPr>
            <p:ph idx="4294967295" type="ctrTitle"/>
          </p:nvPr>
        </p:nvSpPr>
        <p:spPr>
          <a:xfrm flipH="1">
            <a:off x="2652979" y="3814640"/>
            <a:ext cx="1101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</a:pPr>
            <a:r>
              <a:rPr lang="en" sz="3000">
                <a:solidFill>
                  <a:srgbClr val="666666"/>
                </a:solidFill>
              </a:rPr>
              <a:t>Focus</a:t>
            </a:r>
            <a:endParaRPr b="0" i="0" sz="3000" u="none" cap="none" strike="noStrike">
              <a:solidFill>
                <a:srgbClr val="66666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772" name="Google Shape;772;p111"/>
          <p:cNvSpPr txBox="1"/>
          <p:nvPr>
            <p:ph idx="4294967295" type="ctrTitle"/>
          </p:nvPr>
        </p:nvSpPr>
        <p:spPr>
          <a:xfrm flipH="1">
            <a:off x="2650224" y="1438525"/>
            <a:ext cx="137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Medium"/>
              <a:buNone/>
            </a:pPr>
            <a:r>
              <a:rPr lang="en" sz="3000"/>
              <a:t>Question</a:t>
            </a:r>
            <a:endParaRPr b="0" i="0" sz="3000" u="none" cap="none" strike="noStrike"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2"/>
          <p:cNvSpPr txBox="1"/>
          <p:nvPr>
            <p:ph idx="1" type="body"/>
          </p:nvPr>
        </p:nvSpPr>
        <p:spPr>
          <a:xfrm>
            <a:off x="4802875" y="939863"/>
            <a:ext cx="42465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"/>
              <a:buAutoNum type="arabicPeriod"/>
            </a:pP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American Airlines:</a:t>
            </a:r>
            <a:r>
              <a:rPr lang="en" sz="2400">
                <a:latin typeface="Advent Pro"/>
                <a:ea typeface="Advent Pro"/>
                <a:cs typeface="Advent Pro"/>
                <a:sym typeface="Advent Pro"/>
              </a:rPr>
              <a:t> The world's largest airline by passengers carried</a:t>
            </a:r>
            <a:endParaRPr sz="2400"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"/>
              <a:buAutoNum type="arabicPeriod"/>
            </a:pP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Delta Airlines:</a:t>
            </a:r>
            <a:r>
              <a:rPr lang="en" sz="2400">
                <a:latin typeface="Advent Pro"/>
                <a:ea typeface="Advent Pro"/>
                <a:cs typeface="Advent Pro"/>
                <a:sym typeface="Advent Pro"/>
              </a:rPr>
              <a:t> Operational excellence, global reach, and customer service</a:t>
            </a:r>
            <a:endParaRPr sz="2400"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"/>
              <a:buAutoNum type="arabicPeriod"/>
            </a:pP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Southwest Airlines:</a:t>
            </a:r>
            <a:r>
              <a:rPr lang="en" sz="2400">
                <a:latin typeface="Advent Pro"/>
                <a:ea typeface="Advent Pro"/>
                <a:cs typeface="Advent Pro"/>
                <a:sym typeface="Advent Pro"/>
              </a:rPr>
              <a:t> Low-cost model pioneer</a:t>
            </a:r>
            <a:endParaRPr sz="2400"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"/>
              <a:buAutoNum type="arabicPeriod"/>
            </a:pP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United Airlines:</a:t>
            </a:r>
            <a:r>
              <a:rPr lang="en" sz="2400">
                <a:latin typeface="Advent Pro"/>
                <a:ea typeface="Advent Pro"/>
                <a:cs typeface="Advent Pro"/>
                <a:sym typeface="Advent Pro"/>
              </a:rPr>
              <a:t> Extensive domestic and international route</a:t>
            </a:r>
            <a:endParaRPr sz="2400"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78" name="Google Shape;778;p112"/>
          <p:cNvSpPr txBox="1"/>
          <p:nvPr>
            <p:ph type="ctrTitle"/>
          </p:nvPr>
        </p:nvSpPr>
        <p:spPr>
          <a:xfrm>
            <a:off x="618825" y="515400"/>
            <a:ext cx="812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“Big Four” Airlines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779" name="Google Shape;77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1466275"/>
            <a:ext cx="4689326" cy="180621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12"/>
          <p:cNvSpPr/>
          <p:nvPr/>
        </p:nvSpPr>
        <p:spPr>
          <a:xfrm rot="10800000">
            <a:off x="-44" y="25"/>
            <a:ext cx="1940144" cy="685775"/>
          </a:xfrm>
          <a:custGeom>
            <a:rect b="b" l="l" r="r" t="t"/>
            <a:pathLst>
              <a:path extrusionOk="0" h="28568" w="79612">
                <a:moveTo>
                  <a:pt x="74953" y="1"/>
                </a:moveTo>
                <a:cubicBezTo>
                  <a:pt x="72378" y="1"/>
                  <a:pt x="70280" y="2099"/>
                  <a:pt x="70294" y="4673"/>
                </a:cubicBezTo>
                <a:cubicBezTo>
                  <a:pt x="70280" y="4932"/>
                  <a:pt x="70308" y="5177"/>
                  <a:pt x="70348" y="5436"/>
                </a:cubicBezTo>
                <a:cubicBezTo>
                  <a:pt x="69953" y="5382"/>
                  <a:pt x="69558" y="5354"/>
                  <a:pt x="69163" y="5354"/>
                </a:cubicBezTo>
                <a:cubicBezTo>
                  <a:pt x="65758" y="5354"/>
                  <a:pt x="62679" y="7343"/>
                  <a:pt x="61276" y="10449"/>
                </a:cubicBezTo>
                <a:cubicBezTo>
                  <a:pt x="60717" y="10286"/>
                  <a:pt x="60145" y="10204"/>
                  <a:pt x="59573" y="10204"/>
                </a:cubicBezTo>
                <a:cubicBezTo>
                  <a:pt x="59028" y="10204"/>
                  <a:pt x="58497" y="10272"/>
                  <a:pt x="57979" y="10408"/>
                </a:cubicBezTo>
                <a:cubicBezTo>
                  <a:pt x="57993" y="7466"/>
                  <a:pt x="55799" y="4987"/>
                  <a:pt x="52898" y="4619"/>
                </a:cubicBezTo>
                <a:cubicBezTo>
                  <a:pt x="52650" y="4588"/>
                  <a:pt x="52404" y="4572"/>
                  <a:pt x="52161" y="4572"/>
                </a:cubicBezTo>
                <a:cubicBezTo>
                  <a:pt x="49532" y="4572"/>
                  <a:pt x="47183" y="6344"/>
                  <a:pt x="46522" y="8937"/>
                </a:cubicBezTo>
                <a:cubicBezTo>
                  <a:pt x="44288" y="9182"/>
                  <a:pt x="42544" y="10967"/>
                  <a:pt x="42367" y="13201"/>
                </a:cubicBezTo>
                <a:cubicBezTo>
                  <a:pt x="40598" y="10940"/>
                  <a:pt x="38068" y="9870"/>
                  <a:pt x="35560" y="9870"/>
                </a:cubicBezTo>
                <a:cubicBezTo>
                  <a:pt x="32160" y="9870"/>
                  <a:pt x="28801" y="11838"/>
                  <a:pt x="27437" y="15476"/>
                </a:cubicBezTo>
                <a:cubicBezTo>
                  <a:pt x="26536" y="14970"/>
                  <a:pt x="25541" y="14719"/>
                  <a:pt x="24549" y="14719"/>
                </a:cubicBezTo>
                <a:cubicBezTo>
                  <a:pt x="23350" y="14719"/>
                  <a:pt x="22157" y="15086"/>
                  <a:pt x="21143" y="15817"/>
                </a:cubicBezTo>
                <a:cubicBezTo>
                  <a:pt x="20121" y="13212"/>
                  <a:pt x="17619" y="11592"/>
                  <a:pt x="14945" y="11592"/>
                </a:cubicBezTo>
                <a:cubicBezTo>
                  <a:pt x="14304" y="11592"/>
                  <a:pt x="13653" y="11685"/>
                  <a:pt x="13010" y="11880"/>
                </a:cubicBezTo>
                <a:cubicBezTo>
                  <a:pt x="9700" y="12874"/>
                  <a:pt x="7698" y="16266"/>
                  <a:pt x="8433" y="19658"/>
                </a:cubicBezTo>
                <a:cubicBezTo>
                  <a:pt x="8202" y="19617"/>
                  <a:pt x="7970" y="19604"/>
                  <a:pt x="7738" y="19604"/>
                </a:cubicBezTo>
                <a:cubicBezTo>
                  <a:pt x="6308" y="19604"/>
                  <a:pt x="4973" y="20285"/>
                  <a:pt x="4128" y="21429"/>
                </a:cubicBezTo>
                <a:cubicBezTo>
                  <a:pt x="4019" y="21416"/>
                  <a:pt x="3897" y="21416"/>
                  <a:pt x="3788" y="21416"/>
                </a:cubicBezTo>
                <a:cubicBezTo>
                  <a:pt x="3754" y="21415"/>
                  <a:pt x="3719" y="21414"/>
                  <a:pt x="3685" y="21414"/>
                </a:cubicBezTo>
                <a:cubicBezTo>
                  <a:pt x="1836" y="21414"/>
                  <a:pt x="284" y="22853"/>
                  <a:pt x="137" y="24712"/>
                </a:cubicBezTo>
                <a:cubicBezTo>
                  <a:pt x="1" y="26606"/>
                  <a:pt x="1363" y="28281"/>
                  <a:pt x="3243" y="28527"/>
                </a:cubicBezTo>
                <a:lnTo>
                  <a:pt x="3243" y="28567"/>
                </a:lnTo>
                <a:lnTo>
                  <a:pt x="79612" y="28567"/>
                </a:lnTo>
                <a:lnTo>
                  <a:pt x="79612" y="5613"/>
                </a:lnTo>
                <a:lnTo>
                  <a:pt x="79517" y="5613"/>
                </a:lnTo>
                <a:cubicBezTo>
                  <a:pt x="79585" y="5300"/>
                  <a:pt x="79612" y="4987"/>
                  <a:pt x="79612" y="4673"/>
                </a:cubicBezTo>
                <a:cubicBezTo>
                  <a:pt x="79612" y="2099"/>
                  <a:pt x="77528" y="1"/>
                  <a:pt x="749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12"/>
          <p:cNvSpPr txBox="1"/>
          <p:nvPr>
            <p:ph idx="1" type="body"/>
          </p:nvPr>
        </p:nvSpPr>
        <p:spPr>
          <a:xfrm>
            <a:off x="476113" y="3597625"/>
            <a:ext cx="39642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dvent Pro"/>
                <a:ea typeface="Advent Pro"/>
                <a:cs typeface="Advent Pro"/>
                <a:sym typeface="Advent Pro"/>
              </a:rPr>
              <a:t>Account for </a:t>
            </a: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74% (73 million) of US airlines seats</a:t>
            </a:r>
            <a:endParaRPr b="1" sz="24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3"/>
          <p:cNvSpPr txBox="1"/>
          <p:nvPr>
            <p:ph type="ctrTitle"/>
          </p:nvPr>
        </p:nvSpPr>
        <p:spPr>
          <a:xfrm>
            <a:off x="0" y="0"/>
            <a:ext cx="3959400" cy="6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Datasets Overview</a:t>
            </a:r>
            <a:endParaRPr b="1" sz="3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7" name="Google Shape;787;p113"/>
          <p:cNvSpPr txBox="1"/>
          <p:nvPr>
            <p:ph idx="1" type="subTitle"/>
          </p:nvPr>
        </p:nvSpPr>
        <p:spPr>
          <a:xfrm>
            <a:off x="295875" y="2799950"/>
            <a:ext cx="2637600" cy="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Consumer Airfare Data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8" name="Google Shape;788;p113"/>
          <p:cNvSpPr txBox="1"/>
          <p:nvPr/>
        </p:nvSpPr>
        <p:spPr>
          <a:xfrm>
            <a:off x="171175" y="3172925"/>
            <a:ext cx="41238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Source: </a:t>
            </a:r>
            <a:r>
              <a:rPr lang="en" sz="1600" u="sng">
                <a:solidFill>
                  <a:schemeClr val="hlink"/>
                </a:solidFill>
                <a:latin typeface="Advent Pro"/>
                <a:ea typeface="Advent Pro"/>
                <a:cs typeface="Advent Pro"/>
                <a:sym typeface="Advent Pro"/>
                <a:hlinkClick r:id="rId3"/>
              </a:rPr>
              <a:t>US Department of Transportation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Key Variables: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Year, Quarter, Market Fare, Carrier Type, Cities, Passenger Volume, Geo-Coordinates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1143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Purpose: RPM Calculations, OLS Modelling, Data Visualization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9" name="Google Shape;789;p113"/>
          <p:cNvSpPr/>
          <p:nvPr/>
        </p:nvSpPr>
        <p:spPr>
          <a:xfrm flipH="1">
            <a:off x="-312407" y="4533250"/>
            <a:ext cx="1717257" cy="93863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13"/>
          <p:cNvSpPr txBox="1"/>
          <p:nvPr/>
        </p:nvSpPr>
        <p:spPr>
          <a:xfrm>
            <a:off x="4775450" y="3172928"/>
            <a:ext cx="42303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Source: 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Company Websites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Description: 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10K Annual Reports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Dimensions: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100-300 pages of each report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215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b="1"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Purpose: Sentiment Analysis, Textual Analysis, Data Visualization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91" name="Google Shape;791;p113"/>
          <p:cNvSpPr txBox="1"/>
          <p:nvPr>
            <p:ph idx="1" type="subTitle"/>
          </p:nvPr>
        </p:nvSpPr>
        <p:spPr>
          <a:xfrm>
            <a:off x="4969549" y="2839175"/>
            <a:ext cx="2395800" cy="3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Annual Reports</a:t>
            </a:r>
            <a:endParaRPr b="1" sz="20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92" name="Google Shape;792;p113"/>
          <p:cNvSpPr/>
          <p:nvPr/>
        </p:nvSpPr>
        <p:spPr>
          <a:xfrm flipH="1" rot="-10799355">
            <a:off x="7426417" y="-18615"/>
            <a:ext cx="1717579" cy="938635"/>
          </a:xfrm>
          <a:custGeom>
            <a:rect b="b" l="l" r="r" t="t"/>
            <a:pathLst>
              <a:path extrusionOk="0" h="67747" w="128899">
                <a:moveTo>
                  <a:pt x="115472" y="0"/>
                </a:moveTo>
                <a:cubicBezTo>
                  <a:pt x="109450" y="0"/>
                  <a:pt x="104069" y="4076"/>
                  <a:pt x="102525" y="10041"/>
                </a:cubicBezTo>
                <a:cubicBezTo>
                  <a:pt x="102389" y="10027"/>
                  <a:pt x="102253" y="10027"/>
                  <a:pt x="102103" y="10027"/>
                </a:cubicBezTo>
                <a:cubicBezTo>
                  <a:pt x="96558" y="10027"/>
                  <a:pt x="93493" y="16471"/>
                  <a:pt x="96994" y="20776"/>
                </a:cubicBezTo>
                <a:cubicBezTo>
                  <a:pt x="95591" y="20789"/>
                  <a:pt x="94215" y="21034"/>
                  <a:pt x="92894" y="21498"/>
                </a:cubicBezTo>
                <a:cubicBezTo>
                  <a:pt x="90213" y="18642"/>
                  <a:pt x="86582" y="17189"/>
                  <a:pt x="82938" y="17189"/>
                </a:cubicBezTo>
                <a:cubicBezTo>
                  <a:pt x="79750" y="17189"/>
                  <a:pt x="76553" y="18301"/>
                  <a:pt x="73972" y="20558"/>
                </a:cubicBezTo>
                <a:cubicBezTo>
                  <a:pt x="72638" y="19950"/>
                  <a:pt x="71232" y="19660"/>
                  <a:pt x="69845" y="19660"/>
                </a:cubicBezTo>
                <a:cubicBezTo>
                  <a:pt x="66472" y="19660"/>
                  <a:pt x="63207" y="21376"/>
                  <a:pt x="61344" y="24427"/>
                </a:cubicBezTo>
                <a:cubicBezTo>
                  <a:pt x="59089" y="21584"/>
                  <a:pt x="55695" y="20004"/>
                  <a:pt x="52205" y="20004"/>
                </a:cubicBezTo>
                <a:cubicBezTo>
                  <a:pt x="50929" y="20004"/>
                  <a:pt x="49639" y="20215"/>
                  <a:pt x="48388" y="20653"/>
                </a:cubicBezTo>
                <a:cubicBezTo>
                  <a:pt x="43702" y="22288"/>
                  <a:pt x="40569" y="26702"/>
                  <a:pt x="40569" y="31660"/>
                </a:cubicBezTo>
                <a:cubicBezTo>
                  <a:pt x="40569" y="32409"/>
                  <a:pt x="40637" y="33172"/>
                  <a:pt x="40787" y="33922"/>
                </a:cubicBezTo>
                <a:cubicBezTo>
                  <a:pt x="37885" y="34112"/>
                  <a:pt x="35174" y="35406"/>
                  <a:pt x="33199" y="37532"/>
                </a:cubicBezTo>
                <a:cubicBezTo>
                  <a:pt x="32681" y="37790"/>
                  <a:pt x="32191" y="38090"/>
                  <a:pt x="31714" y="38403"/>
                </a:cubicBezTo>
                <a:cubicBezTo>
                  <a:pt x="30133" y="37213"/>
                  <a:pt x="28322" y="36661"/>
                  <a:pt x="26541" y="36661"/>
                </a:cubicBezTo>
                <a:cubicBezTo>
                  <a:pt x="22860" y="36661"/>
                  <a:pt x="19311" y="39019"/>
                  <a:pt x="18200" y="42967"/>
                </a:cubicBezTo>
                <a:cubicBezTo>
                  <a:pt x="13691" y="43716"/>
                  <a:pt x="10000" y="46986"/>
                  <a:pt x="8692" y="51359"/>
                </a:cubicBezTo>
                <a:cubicBezTo>
                  <a:pt x="8528" y="51345"/>
                  <a:pt x="8365" y="51345"/>
                  <a:pt x="8201" y="51345"/>
                </a:cubicBezTo>
                <a:cubicBezTo>
                  <a:pt x="3665" y="51345"/>
                  <a:pt x="1" y="55023"/>
                  <a:pt x="1" y="59546"/>
                </a:cubicBezTo>
                <a:cubicBezTo>
                  <a:pt x="1" y="64082"/>
                  <a:pt x="3665" y="67747"/>
                  <a:pt x="8201" y="67747"/>
                </a:cubicBezTo>
                <a:lnTo>
                  <a:pt x="128899" y="67747"/>
                </a:lnTo>
                <a:lnTo>
                  <a:pt x="128899" y="13392"/>
                </a:lnTo>
                <a:cubicBezTo>
                  <a:pt x="128899" y="6649"/>
                  <a:pt x="123885" y="955"/>
                  <a:pt x="117183" y="110"/>
                </a:cubicBezTo>
                <a:cubicBezTo>
                  <a:pt x="116609" y="36"/>
                  <a:pt x="116038" y="0"/>
                  <a:pt x="115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13"/>
          <p:cNvPicPr preferRelativeResize="0"/>
          <p:nvPr/>
        </p:nvPicPr>
        <p:blipFill rotWithShape="1">
          <a:blip r:embed="rId4">
            <a:alphaModFix/>
          </a:blip>
          <a:srcRect b="2617" l="0" r="-452" t="7744"/>
          <a:stretch/>
        </p:blipFill>
        <p:spPr>
          <a:xfrm>
            <a:off x="387325" y="721900"/>
            <a:ext cx="8229548" cy="18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4"/>
          <p:cNvSpPr/>
          <p:nvPr/>
        </p:nvSpPr>
        <p:spPr>
          <a:xfrm>
            <a:off x="6826126" y="3942475"/>
            <a:ext cx="2317915" cy="1355437"/>
          </a:xfrm>
          <a:custGeom>
            <a:rect b="b" l="l" r="r" t="t"/>
            <a:pathLst>
              <a:path extrusionOk="0" h="57373" w="88563">
                <a:moveTo>
                  <a:pt x="77406" y="1"/>
                </a:moveTo>
                <a:cubicBezTo>
                  <a:pt x="73923" y="1"/>
                  <a:pt x="70569" y="1636"/>
                  <a:pt x="68428" y="4533"/>
                </a:cubicBezTo>
                <a:cubicBezTo>
                  <a:pt x="66354" y="2849"/>
                  <a:pt x="63871" y="2037"/>
                  <a:pt x="61410" y="2037"/>
                </a:cubicBezTo>
                <a:cubicBezTo>
                  <a:pt x="57939" y="2037"/>
                  <a:pt x="54510" y="3652"/>
                  <a:pt x="52326" y="6713"/>
                </a:cubicBezTo>
                <a:cubicBezTo>
                  <a:pt x="50354" y="3053"/>
                  <a:pt x="46550" y="846"/>
                  <a:pt x="42494" y="846"/>
                </a:cubicBezTo>
                <a:cubicBezTo>
                  <a:pt x="41870" y="846"/>
                  <a:pt x="41240" y="898"/>
                  <a:pt x="40610" y="1005"/>
                </a:cubicBezTo>
                <a:cubicBezTo>
                  <a:pt x="35883" y="1822"/>
                  <a:pt x="32205" y="5555"/>
                  <a:pt x="31469" y="10296"/>
                </a:cubicBezTo>
                <a:cubicBezTo>
                  <a:pt x="29397" y="8536"/>
                  <a:pt x="26838" y="7653"/>
                  <a:pt x="24274" y="7653"/>
                </a:cubicBezTo>
                <a:cubicBezTo>
                  <a:pt x="21817" y="7653"/>
                  <a:pt x="19356" y="8464"/>
                  <a:pt x="17315" y="10091"/>
                </a:cubicBezTo>
                <a:cubicBezTo>
                  <a:pt x="13160" y="13415"/>
                  <a:pt x="11921" y="19218"/>
                  <a:pt x="14373" y="23945"/>
                </a:cubicBezTo>
                <a:cubicBezTo>
                  <a:pt x="10504" y="26302"/>
                  <a:pt x="8447" y="30770"/>
                  <a:pt x="9183" y="35252"/>
                </a:cubicBezTo>
                <a:cubicBezTo>
                  <a:pt x="3883" y="36206"/>
                  <a:pt x="28" y="40810"/>
                  <a:pt x="15" y="46205"/>
                </a:cubicBezTo>
                <a:cubicBezTo>
                  <a:pt x="1" y="51586"/>
                  <a:pt x="3829" y="56204"/>
                  <a:pt x="9128" y="57198"/>
                </a:cubicBezTo>
                <a:lnTo>
                  <a:pt x="9155" y="57198"/>
                </a:lnTo>
                <a:cubicBezTo>
                  <a:pt x="9817" y="57315"/>
                  <a:pt x="10485" y="57373"/>
                  <a:pt x="11154" y="57373"/>
                </a:cubicBezTo>
                <a:cubicBezTo>
                  <a:pt x="11739" y="57373"/>
                  <a:pt x="12323" y="57328"/>
                  <a:pt x="12902" y="57239"/>
                </a:cubicBezTo>
                <a:cubicBezTo>
                  <a:pt x="16726" y="57262"/>
                  <a:pt x="23112" y="57271"/>
                  <a:pt x="30601" y="57271"/>
                </a:cubicBezTo>
                <a:cubicBezTo>
                  <a:pt x="54137" y="57271"/>
                  <a:pt x="88562" y="57185"/>
                  <a:pt x="88562" y="57185"/>
                </a:cubicBezTo>
                <a:lnTo>
                  <a:pt x="88562" y="10377"/>
                </a:lnTo>
                <a:lnTo>
                  <a:pt x="88535" y="10377"/>
                </a:lnTo>
                <a:cubicBezTo>
                  <a:pt x="88208" y="5718"/>
                  <a:pt x="85007" y="1740"/>
                  <a:pt x="80525" y="446"/>
                </a:cubicBezTo>
                <a:cubicBezTo>
                  <a:pt x="79493" y="146"/>
                  <a:pt x="78444" y="1"/>
                  <a:pt x="77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" name="Google Shape;799;p114"/>
          <p:cNvGrpSpPr/>
          <p:nvPr/>
        </p:nvGrpSpPr>
        <p:grpSpPr>
          <a:xfrm>
            <a:off x="4891961" y="486515"/>
            <a:ext cx="3121988" cy="4170471"/>
            <a:chOff x="2230306" y="1188950"/>
            <a:chExt cx="2383925" cy="3184538"/>
          </a:xfrm>
        </p:grpSpPr>
        <p:sp>
          <p:nvSpPr>
            <p:cNvPr id="800" name="Google Shape;800;p114"/>
            <p:cNvSpPr/>
            <p:nvPr/>
          </p:nvSpPr>
          <p:spPr>
            <a:xfrm>
              <a:off x="2230306" y="1188950"/>
              <a:ext cx="2383925" cy="3184538"/>
            </a:xfrm>
            <a:custGeom>
              <a:rect b="b" l="l" r="r" t="t"/>
              <a:pathLst>
                <a:path extrusionOk="0" h="23289" w="17434">
                  <a:moveTo>
                    <a:pt x="6712" y="0"/>
                  </a:moveTo>
                  <a:cubicBezTo>
                    <a:pt x="3021" y="0"/>
                    <a:pt x="0" y="3022"/>
                    <a:pt x="0" y="6713"/>
                  </a:cubicBezTo>
                  <a:lnTo>
                    <a:pt x="0" y="16576"/>
                  </a:lnTo>
                  <a:cubicBezTo>
                    <a:pt x="0" y="20267"/>
                    <a:pt x="3021" y="23288"/>
                    <a:pt x="6712" y="23288"/>
                  </a:cubicBezTo>
                  <a:lnTo>
                    <a:pt x="10721" y="23288"/>
                  </a:lnTo>
                  <a:cubicBezTo>
                    <a:pt x="14412" y="23288"/>
                    <a:pt x="17434" y="20267"/>
                    <a:pt x="17434" y="16576"/>
                  </a:cubicBezTo>
                  <a:lnTo>
                    <a:pt x="17434" y="6713"/>
                  </a:lnTo>
                  <a:cubicBezTo>
                    <a:pt x="17434" y="3022"/>
                    <a:pt x="14412" y="0"/>
                    <a:pt x="10721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4"/>
            <p:cNvSpPr/>
            <p:nvPr/>
          </p:nvSpPr>
          <p:spPr>
            <a:xfrm>
              <a:off x="2447995" y="1443696"/>
              <a:ext cx="1949229" cy="786255"/>
            </a:xfrm>
            <a:custGeom>
              <a:rect b="b" l="l" r="r" t="t"/>
              <a:pathLst>
                <a:path extrusionOk="0" h="5750" w="14255">
                  <a:moveTo>
                    <a:pt x="5491" y="1"/>
                  </a:moveTo>
                  <a:cubicBezTo>
                    <a:pt x="2464" y="7"/>
                    <a:pt x="7" y="2464"/>
                    <a:pt x="1" y="5491"/>
                  </a:cubicBezTo>
                  <a:lnTo>
                    <a:pt x="1" y="5749"/>
                  </a:lnTo>
                  <a:cubicBezTo>
                    <a:pt x="13" y="2799"/>
                    <a:pt x="2340" y="377"/>
                    <a:pt x="5291" y="259"/>
                  </a:cubicBezTo>
                  <a:lnTo>
                    <a:pt x="8965" y="259"/>
                  </a:lnTo>
                  <a:cubicBezTo>
                    <a:pt x="11909" y="377"/>
                    <a:pt x="14243" y="2799"/>
                    <a:pt x="14255" y="5749"/>
                  </a:cubicBezTo>
                  <a:lnTo>
                    <a:pt x="14255" y="5491"/>
                  </a:lnTo>
                  <a:cubicBezTo>
                    <a:pt x="14243" y="2464"/>
                    <a:pt x="11792" y="12"/>
                    <a:pt x="8765" y="1"/>
                  </a:cubicBez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4"/>
            <p:cNvSpPr/>
            <p:nvPr/>
          </p:nvSpPr>
          <p:spPr>
            <a:xfrm>
              <a:off x="2447312" y="3297062"/>
              <a:ext cx="1949912" cy="821671"/>
            </a:xfrm>
            <a:custGeom>
              <a:rect b="b" l="l" r="r" t="t"/>
              <a:pathLst>
                <a:path extrusionOk="0" h="6009" w="14260">
                  <a:moveTo>
                    <a:pt x="6" y="1"/>
                  </a:moveTo>
                  <a:lnTo>
                    <a:pt x="0" y="7"/>
                  </a:lnTo>
                  <a:lnTo>
                    <a:pt x="0" y="518"/>
                  </a:lnTo>
                  <a:cubicBezTo>
                    <a:pt x="12" y="3545"/>
                    <a:pt x="2463" y="5996"/>
                    <a:pt x="5490" y="6008"/>
                  </a:cubicBezTo>
                  <a:lnTo>
                    <a:pt x="8770" y="6008"/>
                  </a:lnTo>
                  <a:cubicBezTo>
                    <a:pt x="11797" y="5996"/>
                    <a:pt x="14248" y="3545"/>
                    <a:pt x="14260" y="518"/>
                  </a:cubicBezTo>
                  <a:lnTo>
                    <a:pt x="14260" y="260"/>
                  </a:lnTo>
                  <a:cubicBezTo>
                    <a:pt x="14248" y="3287"/>
                    <a:pt x="11797" y="5738"/>
                    <a:pt x="8770" y="5749"/>
                  </a:cubicBezTo>
                  <a:lnTo>
                    <a:pt x="5496" y="5749"/>
                  </a:lnTo>
                  <a:cubicBezTo>
                    <a:pt x="2469" y="5744"/>
                    <a:pt x="12" y="3287"/>
                    <a:pt x="6" y="26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4"/>
            <p:cNvSpPr/>
            <p:nvPr/>
          </p:nvSpPr>
          <p:spPr>
            <a:xfrm>
              <a:off x="2447995" y="1479111"/>
              <a:ext cx="1949229" cy="2604213"/>
            </a:xfrm>
            <a:custGeom>
              <a:rect b="b" l="l" r="r" t="t"/>
              <a:pathLst>
                <a:path extrusionOk="0" h="19045" w="14255">
                  <a:moveTo>
                    <a:pt x="5491" y="0"/>
                  </a:moveTo>
                  <a:cubicBezTo>
                    <a:pt x="2464" y="6"/>
                    <a:pt x="7" y="2463"/>
                    <a:pt x="1" y="5490"/>
                  </a:cubicBezTo>
                  <a:lnTo>
                    <a:pt x="1" y="13555"/>
                  </a:lnTo>
                  <a:cubicBezTo>
                    <a:pt x="7" y="16587"/>
                    <a:pt x="2464" y="19039"/>
                    <a:pt x="5491" y="19044"/>
                  </a:cubicBezTo>
                  <a:lnTo>
                    <a:pt x="8765" y="19044"/>
                  </a:lnTo>
                  <a:cubicBezTo>
                    <a:pt x="11792" y="19033"/>
                    <a:pt x="14243" y="16582"/>
                    <a:pt x="14255" y="13555"/>
                  </a:cubicBezTo>
                  <a:lnTo>
                    <a:pt x="14255" y="5490"/>
                  </a:lnTo>
                  <a:cubicBezTo>
                    <a:pt x="14243" y="2463"/>
                    <a:pt x="11792" y="12"/>
                    <a:pt x="8765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4"/>
            <p:cNvSpPr/>
            <p:nvPr/>
          </p:nvSpPr>
          <p:spPr>
            <a:xfrm>
              <a:off x="2554926" y="1882492"/>
              <a:ext cx="1734547" cy="2056980"/>
            </a:xfrm>
            <a:custGeom>
              <a:rect b="b" l="l" r="r" t="t"/>
              <a:pathLst>
                <a:path extrusionOk="0" h="15043" w="12685">
                  <a:moveTo>
                    <a:pt x="2605" y="6831"/>
                  </a:moveTo>
                  <a:cubicBezTo>
                    <a:pt x="2804" y="6831"/>
                    <a:pt x="3004" y="6866"/>
                    <a:pt x="3192" y="6943"/>
                  </a:cubicBezTo>
                  <a:cubicBezTo>
                    <a:pt x="3239" y="6960"/>
                    <a:pt x="3286" y="6984"/>
                    <a:pt x="3339" y="7007"/>
                  </a:cubicBezTo>
                  <a:cubicBezTo>
                    <a:pt x="3410" y="7007"/>
                    <a:pt x="3486" y="7001"/>
                    <a:pt x="3557" y="7001"/>
                  </a:cubicBezTo>
                  <a:cubicBezTo>
                    <a:pt x="3851" y="7001"/>
                    <a:pt x="4150" y="7031"/>
                    <a:pt x="4391" y="7172"/>
                  </a:cubicBezTo>
                  <a:cubicBezTo>
                    <a:pt x="4480" y="7225"/>
                    <a:pt x="4497" y="7378"/>
                    <a:pt x="4391" y="7425"/>
                  </a:cubicBezTo>
                  <a:cubicBezTo>
                    <a:pt x="4280" y="7478"/>
                    <a:pt x="4150" y="7507"/>
                    <a:pt x="4027" y="7507"/>
                  </a:cubicBezTo>
                  <a:cubicBezTo>
                    <a:pt x="3909" y="7501"/>
                    <a:pt x="3792" y="7483"/>
                    <a:pt x="3680" y="7448"/>
                  </a:cubicBezTo>
                  <a:cubicBezTo>
                    <a:pt x="3122" y="7489"/>
                    <a:pt x="2558" y="7542"/>
                    <a:pt x="1993" y="7542"/>
                  </a:cubicBezTo>
                  <a:lnTo>
                    <a:pt x="1887" y="7542"/>
                  </a:lnTo>
                  <a:cubicBezTo>
                    <a:pt x="1599" y="7542"/>
                    <a:pt x="1311" y="7495"/>
                    <a:pt x="1029" y="7495"/>
                  </a:cubicBezTo>
                  <a:lnTo>
                    <a:pt x="912" y="7495"/>
                  </a:lnTo>
                  <a:cubicBezTo>
                    <a:pt x="835" y="7501"/>
                    <a:pt x="759" y="7501"/>
                    <a:pt x="688" y="7501"/>
                  </a:cubicBezTo>
                  <a:cubicBezTo>
                    <a:pt x="667" y="7503"/>
                    <a:pt x="645" y="7503"/>
                    <a:pt x="623" y="7503"/>
                  </a:cubicBezTo>
                  <a:cubicBezTo>
                    <a:pt x="475" y="7503"/>
                    <a:pt x="327" y="7469"/>
                    <a:pt x="189" y="7407"/>
                  </a:cubicBezTo>
                  <a:cubicBezTo>
                    <a:pt x="77" y="7354"/>
                    <a:pt x="101" y="7154"/>
                    <a:pt x="224" y="7137"/>
                  </a:cubicBezTo>
                  <a:cubicBezTo>
                    <a:pt x="912" y="7043"/>
                    <a:pt x="1594" y="6937"/>
                    <a:pt x="2281" y="6855"/>
                  </a:cubicBezTo>
                  <a:cubicBezTo>
                    <a:pt x="2387" y="6843"/>
                    <a:pt x="2493" y="6831"/>
                    <a:pt x="2605" y="6831"/>
                  </a:cubicBezTo>
                  <a:close/>
                  <a:moveTo>
                    <a:pt x="7705" y="10451"/>
                  </a:moveTo>
                  <a:cubicBezTo>
                    <a:pt x="7873" y="10451"/>
                    <a:pt x="8036" y="10486"/>
                    <a:pt x="8194" y="10546"/>
                  </a:cubicBezTo>
                  <a:cubicBezTo>
                    <a:pt x="8235" y="10563"/>
                    <a:pt x="8283" y="10581"/>
                    <a:pt x="8330" y="10605"/>
                  </a:cubicBezTo>
                  <a:lnTo>
                    <a:pt x="8524" y="10605"/>
                  </a:lnTo>
                  <a:cubicBezTo>
                    <a:pt x="8782" y="10605"/>
                    <a:pt x="9053" y="10628"/>
                    <a:pt x="9270" y="10757"/>
                  </a:cubicBezTo>
                  <a:cubicBezTo>
                    <a:pt x="9346" y="10804"/>
                    <a:pt x="9364" y="10945"/>
                    <a:pt x="9270" y="10987"/>
                  </a:cubicBezTo>
                  <a:cubicBezTo>
                    <a:pt x="9170" y="11034"/>
                    <a:pt x="9058" y="11057"/>
                    <a:pt x="8941" y="11057"/>
                  </a:cubicBezTo>
                  <a:cubicBezTo>
                    <a:pt x="8835" y="11057"/>
                    <a:pt x="8735" y="11040"/>
                    <a:pt x="8635" y="11004"/>
                  </a:cubicBezTo>
                  <a:cubicBezTo>
                    <a:pt x="8136" y="11045"/>
                    <a:pt x="7630" y="11092"/>
                    <a:pt x="7125" y="11092"/>
                  </a:cubicBezTo>
                  <a:lnTo>
                    <a:pt x="7031" y="11092"/>
                  </a:lnTo>
                  <a:cubicBezTo>
                    <a:pt x="6772" y="11092"/>
                    <a:pt x="6519" y="11051"/>
                    <a:pt x="6261" y="11051"/>
                  </a:cubicBezTo>
                  <a:lnTo>
                    <a:pt x="6161" y="11051"/>
                  </a:lnTo>
                  <a:cubicBezTo>
                    <a:pt x="6090" y="11051"/>
                    <a:pt x="6025" y="11057"/>
                    <a:pt x="5961" y="11057"/>
                  </a:cubicBezTo>
                  <a:lnTo>
                    <a:pt x="5961" y="11051"/>
                  </a:lnTo>
                  <a:cubicBezTo>
                    <a:pt x="5948" y="11052"/>
                    <a:pt x="5934" y="11052"/>
                    <a:pt x="5921" y="11052"/>
                  </a:cubicBezTo>
                  <a:cubicBezTo>
                    <a:pt x="5777" y="11052"/>
                    <a:pt x="5637" y="11022"/>
                    <a:pt x="5508" y="10963"/>
                  </a:cubicBezTo>
                  <a:cubicBezTo>
                    <a:pt x="5408" y="10916"/>
                    <a:pt x="5426" y="10734"/>
                    <a:pt x="5538" y="10722"/>
                  </a:cubicBezTo>
                  <a:cubicBezTo>
                    <a:pt x="6155" y="10634"/>
                    <a:pt x="6766" y="10546"/>
                    <a:pt x="7383" y="10469"/>
                  </a:cubicBezTo>
                  <a:cubicBezTo>
                    <a:pt x="7477" y="10458"/>
                    <a:pt x="7571" y="10452"/>
                    <a:pt x="7665" y="10452"/>
                  </a:cubicBezTo>
                  <a:cubicBezTo>
                    <a:pt x="7678" y="10451"/>
                    <a:pt x="7692" y="10451"/>
                    <a:pt x="7705" y="10451"/>
                  </a:cubicBezTo>
                  <a:close/>
                  <a:moveTo>
                    <a:pt x="12025" y="12597"/>
                  </a:moveTo>
                  <a:lnTo>
                    <a:pt x="12025" y="12597"/>
                  </a:lnTo>
                  <a:cubicBezTo>
                    <a:pt x="11911" y="12794"/>
                    <a:pt x="11784" y="12983"/>
                    <a:pt x="11644" y="13161"/>
                  </a:cubicBezTo>
                  <a:lnTo>
                    <a:pt x="11645" y="13161"/>
                  </a:lnTo>
                  <a:cubicBezTo>
                    <a:pt x="11786" y="12979"/>
                    <a:pt x="11915" y="12791"/>
                    <a:pt x="12027" y="12597"/>
                  </a:cubicBezTo>
                  <a:cubicBezTo>
                    <a:pt x="12026" y="12597"/>
                    <a:pt x="12026" y="12597"/>
                    <a:pt x="12025" y="12597"/>
                  </a:cubicBezTo>
                  <a:close/>
                  <a:moveTo>
                    <a:pt x="2700" y="13032"/>
                  </a:moveTo>
                  <a:cubicBezTo>
                    <a:pt x="3085" y="13032"/>
                    <a:pt x="3464" y="13108"/>
                    <a:pt x="3821" y="13250"/>
                  </a:cubicBezTo>
                  <a:cubicBezTo>
                    <a:pt x="3921" y="13285"/>
                    <a:pt x="4015" y="13332"/>
                    <a:pt x="4115" y="13379"/>
                  </a:cubicBezTo>
                  <a:cubicBezTo>
                    <a:pt x="4256" y="13373"/>
                    <a:pt x="4403" y="13367"/>
                    <a:pt x="4544" y="13367"/>
                  </a:cubicBezTo>
                  <a:cubicBezTo>
                    <a:pt x="5126" y="13367"/>
                    <a:pt x="5720" y="13426"/>
                    <a:pt x="6202" y="13708"/>
                  </a:cubicBezTo>
                  <a:cubicBezTo>
                    <a:pt x="6372" y="13808"/>
                    <a:pt x="6407" y="14114"/>
                    <a:pt x="6202" y="14208"/>
                  </a:cubicBezTo>
                  <a:cubicBezTo>
                    <a:pt x="5973" y="14308"/>
                    <a:pt x="5726" y="14360"/>
                    <a:pt x="5479" y="14360"/>
                  </a:cubicBezTo>
                  <a:cubicBezTo>
                    <a:pt x="5244" y="14360"/>
                    <a:pt x="5014" y="14319"/>
                    <a:pt x="4797" y="14249"/>
                  </a:cubicBezTo>
                  <a:cubicBezTo>
                    <a:pt x="4027" y="14308"/>
                    <a:pt x="3257" y="14378"/>
                    <a:pt x="2487" y="14407"/>
                  </a:cubicBezTo>
                  <a:cubicBezTo>
                    <a:pt x="1946" y="14102"/>
                    <a:pt x="1464" y="13690"/>
                    <a:pt x="1070" y="13203"/>
                  </a:cubicBezTo>
                  <a:cubicBezTo>
                    <a:pt x="1388" y="13156"/>
                    <a:pt x="1705" y="13114"/>
                    <a:pt x="2029" y="13079"/>
                  </a:cubicBezTo>
                  <a:cubicBezTo>
                    <a:pt x="2234" y="13050"/>
                    <a:pt x="2446" y="13032"/>
                    <a:pt x="2657" y="13032"/>
                  </a:cubicBezTo>
                  <a:cubicBezTo>
                    <a:pt x="2672" y="13032"/>
                    <a:pt x="2686" y="13032"/>
                    <a:pt x="2700" y="13032"/>
                  </a:cubicBezTo>
                  <a:close/>
                  <a:moveTo>
                    <a:pt x="1029" y="1"/>
                  </a:moveTo>
                  <a:cubicBezTo>
                    <a:pt x="359" y="853"/>
                    <a:pt x="1" y="1900"/>
                    <a:pt x="1" y="2987"/>
                  </a:cubicBezTo>
                  <a:lnTo>
                    <a:pt x="1" y="10164"/>
                  </a:lnTo>
                  <a:cubicBezTo>
                    <a:pt x="7" y="12856"/>
                    <a:pt x="2187" y="15036"/>
                    <a:pt x="4885" y="15042"/>
                  </a:cubicBezTo>
                  <a:lnTo>
                    <a:pt x="7795" y="15042"/>
                  </a:lnTo>
                  <a:cubicBezTo>
                    <a:pt x="9360" y="15039"/>
                    <a:pt x="10751" y="14304"/>
                    <a:pt x="11644" y="13161"/>
                  </a:cubicBezTo>
                  <a:lnTo>
                    <a:pt x="11633" y="13161"/>
                  </a:lnTo>
                  <a:cubicBezTo>
                    <a:pt x="11257" y="13161"/>
                    <a:pt x="10881" y="13214"/>
                    <a:pt x="10504" y="13220"/>
                  </a:cubicBezTo>
                  <a:lnTo>
                    <a:pt x="10357" y="13220"/>
                  </a:lnTo>
                  <a:cubicBezTo>
                    <a:pt x="9617" y="13220"/>
                    <a:pt x="8876" y="13156"/>
                    <a:pt x="8136" y="13097"/>
                  </a:cubicBezTo>
                  <a:cubicBezTo>
                    <a:pt x="7989" y="13144"/>
                    <a:pt x="7836" y="13167"/>
                    <a:pt x="7683" y="13173"/>
                  </a:cubicBezTo>
                  <a:cubicBezTo>
                    <a:pt x="7518" y="13173"/>
                    <a:pt x="7348" y="13138"/>
                    <a:pt x="7201" y="13067"/>
                  </a:cubicBezTo>
                  <a:cubicBezTo>
                    <a:pt x="7060" y="13009"/>
                    <a:pt x="7083" y="12803"/>
                    <a:pt x="7201" y="12732"/>
                  </a:cubicBezTo>
                  <a:cubicBezTo>
                    <a:pt x="7524" y="12550"/>
                    <a:pt x="7918" y="12509"/>
                    <a:pt x="8300" y="12509"/>
                  </a:cubicBezTo>
                  <a:cubicBezTo>
                    <a:pt x="8394" y="12509"/>
                    <a:pt x="8494" y="12509"/>
                    <a:pt x="8588" y="12515"/>
                  </a:cubicBezTo>
                  <a:lnTo>
                    <a:pt x="8594" y="12515"/>
                  </a:lnTo>
                  <a:cubicBezTo>
                    <a:pt x="8659" y="12485"/>
                    <a:pt x="8723" y="12456"/>
                    <a:pt x="8788" y="12433"/>
                  </a:cubicBezTo>
                  <a:cubicBezTo>
                    <a:pt x="9035" y="12333"/>
                    <a:pt x="9299" y="12286"/>
                    <a:pt x="9564" y="12286"/>
                  </a:cubicBezTo>
                  <a:cubicBezTo>
                    <a:pt x="9705" y="12291"/>
                    <a:pt x="9846" y="12297"/>
                    <a:pt x="9987" y="12315"/>
                  </a:cubicBezTo>
                  <a:cubicBezTo>
                    <a:pt x="10668" y="12403"/>
                    <a:pt x="11350" y="12497"/>
                    <a:pt x="12025" y="12597"/>
                  </a:cubicBezTo>
                  <a:lnTo>
                    <a:pt x="12025" y="12597"/>
                  </a:lnTo>
                  <a:cubicBezTo>
                    <a:pt x="12440" y="11881"/>
                    <a:pt x="12677" y="11050"/>
                    <a:pt x="12679" y="10164"/>
                  </a:cubicBezTo>
                  <a:lnTo>
                    <a:pt x="12679" y="9094"/>
                  </a:lnTo>
                  <a:cubicBezTo>
                    <a:pt x="12585" y="9117"/>
                    <a:pt x="12491" y="9129"/>
                    <a:pt x="12397" y="9129"/>
                  </a:cubicBezTo>
                  <a:cubicBezTo>
                    <a:pt x="12244" y="9129"/>
                    <a:pt x="12091" y="9100"/>
                    <a:pt x="11944" y="9053"/>
                  </a:cubicBezTo>
                  <a:cubicBezTo>
                    <a:pt x="11210" y="9112"/>
                    <a:pt x="10463" y="9176"/>
                    <a:pt x="9723" y="9176"/>
                  </a:cubicBezTo>
                  <a:lnTo>
                    <a:pt x="9582" y="9176"/>
                  </a:lnTo>
                  <a:cubicBezTo>
                    <a:pt x="9205" y="9176"/>
                    <a:pt x="8829" y="9117"/>
                    <a:pt x="8453" y="9117"/>
                  </a:cubicBezTo>
                  <a:lnTo>
                    <a:pt x="8300" y="9117"/>
                  </a:lnTo>
                  <a:cubicBezTo>
                    <a:pt x="8194" y="9117"/>
                    <a:pt x="8100" y="9123"/>
                    <a:pt x="8006" y="9123"/>
                  </a:cubicBezTo>
                  <a:cubicBezTo>
                    <a:pt x="7992" y="9124"/>
                    <a:pt x="7978" y="9124"/>
                    <a:pt x="7964" y="9124"/>
                  </a:cubicBezTo>
                  <a:cubicBezTo>
                    <a:pt x="7749" y="9124"/>
                    <a:pt x="7540" y="9082"/>
                    <a:pt x="7342" y="8994"/>
                  </a:cubicBezTo>
                  <a:cubicBezTo>
                    <a:pt x="7201" y="8929"/>
                    <a:pt x="7230" y="8665"/>
                    <a:pt x="7389" y="8641"/>
                  </a:cubicBezTo>
                  <a:cubicBezTo>
                    <a:pt x="8294" y="8518"/>
                    <a:pt x="9199" y="8383"/>
                    <a:pt x="10105" y="8271"/>
                  </a:cubicBezTo>
                  <a:cubicBezTo>
                    <a:pt x="10240" y="8253"/>
                    <a:pt x="10381" y="8242"/>
                    <a:pt x="10522" y="8242"/>
                  </a:cubicBezTo>
                  <a:cubicBezTo>
                    <a:pt x="10535" y="8241"/>
                    <a:pt x="10549" y="8241"/>
                    <a:pt x="10562" y="8241"/>
                  </a:cubicBezTo>
                  <a:cubicBezTo>
                    <a:pt x="10813" y="8241"/>
                    <a:pt x="11063" y="8293"/>
                    <a:pt x="11298" y="8383"/>
                  </a:cubicBezTo>
                  <a:cubicBezTo>
                    <a:pt x="11362" y="8412"/>
                    <a:pt x="11433" y="8442"/>
                    <a:pt x="11498" y="8471"/>
                  </a:cubicBezTo>
                  <a:cubicBezTo>
                    <a:pt x="11592" y="8471"/>
                    <a:pt x="11686" y="8465"/>
                    <a:pt x="11780" y="8465"/>
                  </a:cubicBezTo>
                  <a:cubicBezTo>
                    <a:pt x="11814" y="8464"/>
                    <a:pt x="11847" y="8463"/>
                    <a:pt x="11881" y="8463"/>
                  </a:cubicBezTo>
                  <a:cubicBezTo>
                    <a:pt x="12154" y="8463"/>
                    <a:pt x="12429" y="8505"/>
                    <a:pt x="12685" y="8594"/>
                  </a:cubicBezTo>
                  <a:lnTo>
                    <a:pt x="12685" y="2987"/>
                  </a:lnTo>
                  <a:cubicBezTo>
                    <a:pt x="12685" y="1905"/>
                    <a:pt x="12321" y="853"/>
                    <a:pt x="11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4"/>
            <p:cNvSpPr/>
            <p:nvPr/>
          </p:nvSpPr>
          <p:spPr>
            <a:xfrm>
              <a:off x="2553285" y="1479111"/>
              <a:ext cx="1737008" cy="367420"/>
            </a:xfrm>
            <a:custGeom>
              <a:rect b="b" l="l" r="r" t="t"/>
              <a:pathLst>
                <a:path extrusionOk="0" h="2687" w="12703">
                  <a:moveTo>
                    <a:pt x="4715" y="0"/>
                  </a:moveTo>
                  <a:cubicBezTo>
                    <a:pt x="2781" y="0"/>
                    <a:pt x="994" y="1023"/>
                    <a:pt x="1" y="2686"/>
                  </a:cubicBezTo>
                  <a:lnTo>
                    <a:pt x="12703" y="2686"/>
                  </a:lnTo>
                  <a:cubicBezTo>
                    <a:pt x="11715" y="1023"/>
                    <a:pt x="9929" y="6"/>
                    <a:pt x="7989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4"/>
            <p:cNvSpPr/>
            <p:nvPr/>
          </p:nvSpPr>
          <p:spPr>
            <a:xfrm>
              <a:off x="3029959" y="1702270"/>
              <a:ext cx="783794" cy="80130"/>
            </a:xfrm>
            <a:custGeom>
              <a:rect b="b" l="l" r="r" t="t"/>
              <a:pathLst>
                <a:path extrusionOk="0" h="586" w="5732">
                  <a:moveTo>
                    <a:pt x="2874" y="0"/>
                  </a:moveTo>
                  <a:cubicBezTo>
                    <a:pt x="1176" y="0"/>
                    <a:pt x="0" y="337"/>
                    <a:pt x="0" y="337"/>
                  </a:cubicBezTo>
                  <a:cubicBezTo>
                    <a:pt x="1268" y="524"/>
                    <a:pt x="2327" y="586"/>
                    <a:pt x="3176" y="586"/>
                  </a:cubicBezTo>
                  <a:cubicBezTo>
                    <a:pt x="4874" y="586"/>
                    <a:pt x="5731" y="337"/>
                    <a:pt x="5731" y="337"/>
                  </a:cubicBezTo>
                  <a:cubicBezTo>
                    <a:pt x="4703" y="85"/>
                    <a:pt x="3723" y="0"/>
                    <a:pt x="2874" y="0"/>
                  </a:cubicBezTo>
                  <a:close/>
                </a:path>
              </a:pathLst>
            </a:custGeom>
            <a:solidFill>
              <a:srgbClr val="9D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4"/>
            <p:cNvSpPr/>
            <p:nvPr/>
          </p:nvSpPr>
          <p:spPr>
            <a:xfrm>
              <a:off x="2533184" y="1846393"/>
              <a:ext cx="1778030" cy="36236"/>
            </a:xfrm>
            <a:custGeom>
              <a:rect b="b" l="l" r="r" t="t"/>
              <a:pathLst>
                <a:path extrusionOk="0" h="265" w="13003">
                  <a:moveTo>
                    <a:pt x="148" y="0"/>
                  </a:moveTo>
                  <a:lnTo>
                    <a:pt x="1" y="265"/>
                  </a:lnTo>
                  <a:lnTo>
                    <a:pt x="1188" y="265"/>
                  </a:lnTo>
                  <a:cubicBezTo>
                    <a:pt x="1265" y="171"/>
                    <a:pt x="1329" y="83"/>
                    <a:pt x="1412" y="0"/>
                  </a:cubicBezTo>
                  <a:close/>
                  <a:moveTo>
                    <a:pt x="11598" y="0"/>
                  </a:moveTo>
                  <a:cubicBezTo>
                    <a:pt x="11668" y="83"/>
                    <a:pt x="11745" y="171"/>
                    <a:pt x="11815" y="265"/>
                  </a:cubicBezTo>
                  <a:lnTo>
                    <a:pt x="13003" y="265"/>
                  </a:lnTo>
                  <a:lnTo>
                    <a:pt x="12856" y="0"/>
                  </a:lnTo>
                  <a:close/>
                </a:path>
              </a:pathLst>
            </a:custGeom>
            <a:solidFill>
              <a:srgbClr val="77A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4"/>
            <p:cNvSpPr/>
            <p:nvPr/>
          </p:nvSpPr>
          <p:spPr>
            <a:xfrm>
              <a:off x="2694810" y="1846393"/>
              <a:ext cx="1454093" cy="36236"/>
            </a:xfrm>
            <a:custGeom>
              <a:rect b="b" l="l" r="r" t="t"/>
              <a:pathLst>
                <a:path extrusionOk="0" h="265" w="10634">
                  <a:moveTo>
                    <a:pt x="10416" y="0"/>
                  </a:moveTo>
                  <a:lnTo>
                    <a:pt x="224" y="0"/>
                  </a:lnTo>
                  <a:cubicBezTo>
                    <a:pt x="147" y="83"/>
                    <a:pt x="77" y="171"/>
                    <a:pt x="0" y="265"/>
                  </a:cubicBezTo>
                  <a:lnTo>
                    <a:pt x="10633" y="265"/>
                  </a:lnTo>
                  <a:cubicBezTo>
                    <a:pt x="10563" y="171"/>
                    <a:pt x="10486" y="83"/>
                    <a:pt x="10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4"/>
            <p:cNvSpPr/>
            <p:nvPr/>
          </p:nvSpPr>
          <p:spPr>
            <a:xfrm>
              <a:off x="2553285" y="1846393"/>
              <a:ext cx="1737008" cy="137"/>
            </a:xfrm>
            <a:custGeom>
              <a:rect b="b" l="l" r="r" t="t"/>
              <a:pathLst>
                <a:path extrusionOk="0" h="1" w="12703">
                  <a:moveTo>
                    <a:pt x="12703" y="0"/>
                  </a:moveTo>
                  <a:lnTo>
                    <a:pt x="1" y="0"/>
                  </a:lnTo>
                  <a:lnTo>
                    <a:pt x="1259" y="0"/>
                  </a:lnTo>
                  <a:lnTo>
                    <a:pt x="11451" y="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B8C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4"/>
            <p:cNvSpPr/>
            <p:nvPr/>
          </p:nvSpPr>
          <p:spPr>
            <a:xfrm>
              <a:off x="3030780" y="1702543"/>
              <a:ext cx="392307" cy="45945"/>
            </a:xfrm>
            <a:custGeom>
              <a:rect b="b" l="l" r="r" t="t"/>
              <a:pathLst>
                <a:path extrusionOk="0" h="336" w="2869">
                  <a:moveTo>
                    <a:pt x="2869" y="0"/>
                  </a:moveTo>
                  <a:cubicBezTo>
                    <a:pt x="1170" y="0"/>
                    <a:pt x="0" y="335"/>
                    <a:pt x="0" y="335"/>
                  </a:cubicBezTo>
                  <a:cubicBezTo>
                    <a:pt x="0" y="335"/>
                    <a:pt x="1176" y="0"/>
                    <a:pt x="2869" y="0"/>
                  </a:cubicBezTo>
                  <a:close/>
                </a:path>
              </a:pathLst>
            </a:custGeom>
            <a:solidFill>
              <a:srgbClr val="A7B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4"/>
            <p:cNvSpPr/>
            <p:nvPr/>
          </p:nvSpPr>
          <p:spPr>
            <a:xfrm>
              <a:off x="3030780" y="1702543"/>
              <a:ext cx="782973" cy="54833"/>
            </a:xfrm>
            <a:custGeom>
              <a:rect b="b" l="l" r="r" t="t"/>
              <a:pathLst>
                <a:path extrusionOk="0" h="401" w="5726">
                  <a:moveTo>
                    <a:pt x="2942" y="0"/>
                  </a:moveTo>
                  <a:cubicBezTo>
                    <a:pt x="2918" y="0"/>
                    <a:pt x="2893" y="0"/>
                    <a:pt x="2869" y="0"/>
                  </a:cubicBezTo>
                  <a:cubicBezTo>
                    <a:pt x="1170" y="0"/>
                    <a:pt x="0" y="335"/>
                    <a:pt x="0" y="335"/>
                  </a:cubicBezTo>
                  <a:lnTo>
                    <a:pt x="18" y="335"/>
                  </a:lnTo>
                  <a:cubicBezTo>
                    <a:pt x="136" y="353"/>
                    <a:pt x="247" y="371"/>
                    <a:pt x="353" y="382"/>
                  </a:cubicBezTo>
                  <a:cubicBezTo>
                    <a:pt x="1154" y="218"/>
                    <a:pt x="1966" y="135"/>
                    <a:pt x="2784" y="135"/>
                  </a:cubicBezTo>
                  <a:cubicBezTo>
                    <a:pt x="2812" y="135"/>
                    <a:pt x="2840" y="135"/>
                    <a:pt x="2869" y="136"/>
                  </a:cubicBezTo>
                  <a:cubicBezTo>
                    <a:pt x="2896" y="135"/>
                    <a:pt x="2922" y="135"/>
                    <a:pt x="2949" y="135"/>
                  </a:cubicBezTo>
                  <a:cubicBezTo>
                    <a:pt x="3780" y="135"/>
                    <a:pt x="4611" y="224"/>
                    <a:pt x="5426" y="400"/>
                  </a:cubicBezTo>
                  <a:cubicBezTo>
                    <a:pt x="5625" y="365"/>
                    <a:pt x="5725" y="335"/>
                    <a:pt x="5725" y="335"/>
                  </a:cubicBezTo>
                  <a:lnTo>
                    <a:pt x="5655" y="318"/>
                  </a:lnTo>
                  <a:cubicBezTo>
                    <a:pt x="4762" y="106"/>
                    <a:pt x="3852" y="0"/>
                    <a:pt x="2942" y="0"/>
                  </a:cubicBezTo>
                  <a:close/>
                </a:path>
              </a:pathLst>
            </a:custGeom>
            <a:solidFill>
              <a:srgbClr val="759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4"/>
            <p:cNvSpPr/>
            <p:nvPr/>
          </p:nvSpPr>
          <p:spPr>
            <a:xfrm>
              <a:off x="2566138" y="2816423"/>
              <a:ext cx="605348" cy="97496"/>
            </a:xfrm>
            <a:custGeom>
              <a:rect b="b" l="l" r="r" t="t"/>
              <a:pathLst>
                <a:path extrusionOk="0" h="713" w="4427">
                  <a:moveTo>
                    <a:pt x="2528" y="1"/>
                  </a:moveTo>
                  <a:cubicBezTo>
                    <a:pt x="2417" y="1"/>
                    <a:pt x="2311" y="7"/>
                    <a:pt x="2205" y="25"/>
                  </a:cubicBezTo>
                  <a:cubicBezTo>
                    <a:pt x="1517" y="107"/>
                    <a:pt x="836" y="213"/>
                    <a:pt x="148" y="307"/>
                  </a:cubicBezTo>
                  <a:cubicBezTo>
                    <a:pt x="24" y="318"/>
                    <a:pt x="1" y="524"/>
                    <a:pt x="113" y="571"/>
                  </a:cubicBezTo>
                  <a:cubicBezTo>
                    <a:pt x="260" y="637"/>
                    <a:pt x="417" y="672"/>
                    <a:pt x="576" y="672"/>
                  </a:cubicBezTo>
                  <a:cubicBezTo>
                    <a:pt x="588" y="672"/>
                    <a:pt x="600" y="671"/>
                    <a:pt x="612" y="671"/>
                  </a:cubicBezTo>
                  <a:cubicBezTo>
                    <a:pt x="689" y="671"/>
                    <a:pt x="759" y="671"/>
                    <a:pt x="841" y="665"/>
                  </a:cubicBezTo>
                  <a:lnTo>
                    <a:pt x="953" y="665"/>
                  </a:lnTo>
                  <a:cubicBezTo>
                    <a:pt x="1241" y="665"/>
                    <a:pt x="1529" y="706"/>
                    <a:pt x="1817" y="712"/>
                  </a:cubicBezTo>
                  <a:lnTo>
                    <a:pt x="1923" y="712"/>
                  </a:lnTo>
                  <a:cubicBezTo>
                    <a:pt x="2487" y="712"/>
                    <a:pt x="3052" y="659"/>
                    <a:pt x="3610" y="618"/>
                  </a:cubicBezTo>
                  <a:cubicBezTo>
                    <a:pt x="3722" y="653"/>
                    <a:pt x="3839" y="671"/>
                    <a:pt x="3957" y="677"/>
                  </a:cubicBezTo>
                  <a:cubicBezTo>
                    <a:pt x="4080" y="677"/>
                    <a:pt x="4209" y="648"/>
                    <a:pt x="4321" y="595"/>
                  </a:cubicBezTo>
                  <a:cubicBezTo>
                    <a:pt x="4427" y="548"/>
                    <a:pt x="4409" y="395"/>
                    <a:pt x="4321" y="342"/>
                  </a:cubicBezTo>
                  <a:cubicBezTo>
                    <a:pt x="4074" y="201"/>
                    <a:pt x="3780" y="171"/>
                    <a:pt x="3481" y="171"/>
                  </a:cubicBezTo>
                  <a:cubicBezTo>
                    <a:pt x="3410" y="171"/>
                    <a:pt x="3334" y="171"/>
                    <a:pt x="3263" y="177"/>
                  </a:cubicBezTo>
                  <a:cubicBezTo>
                    <a:pt x="3216" y="154"/>
                    <a:pt x="3169" y="130"/>
                    <a:pt x="3116" y="113"/>
                  </a:cubicBezTo>
                  <a:cubicBezTo>
                    <a:pt x="2934" y="36"/>
                    <a:pt x="2734" y="1"/>
                    <a:pt x="25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4"/>
            <p:cNvSpPr/>
            <p:nvPr/>
          </p:nvSpPr>
          <p:spPr>
            <a:xfrm>
              <a:off x="3295234" y="3310736"/>
              <a:ext cx="540943" cy="87787"/>
            </a:xfrm>
            <a:custGeom>
              <a:rect b="b" l="l" r="r" t="t"/>
              <a:pathLst>
                <a:path extrusionOk="0" h="642" w="3956">
                  <a:moveTo>
                    <a:pt x="2257" y="1"/>
                  </a:moveTo>
                  <a:lnTo>
                    <a:pt x="2257" y="7"/>
                  </a:lnTo>
                  <a:cubicBezTo>
                    <a:pt x="2163" y="7"/>
                    <a:pt x="2069" y="13"/>
                    <a:pt x="1969" y="30"/>
                  </a:cubicBezTo>
                  <a:cubicBezTo>
                    <a:pt x="1358" y="101"/>
                    <a:pt x="741" y="195"/>
                    <a:pt x="129" y="277"/>
                  </a:cubicBezTo>
                  <a:cubicBezTo>
                    <a:pt x="18" y="295"/>
                    <a:pt x="0" y="471"/>
                    <a:pt x="100" y="518"/>
                  </a:cubicBezTo>
                  <a:cubicBezTo>
                    <a:pt x="229" y="577"/>
                    <a:pt x="369" y="607"/>
                    <a:pt x="513" y="607"/>
                  </a:cubicBezTo>
                  <a:cubicBezTo>
                    <a:pt x="526" y="607"/>
                    <a:pt x="539" y="607"/>
                    <a:pt x="553" y="606"/>
                  </a:cubicBezTo>
                  <a:cubicBezTo>
                    <a:pt x="617" y="606"/>
                    <a:pt x="682" y="606"/>
                    <a:pt x="752" y="600"/>
                  </a:cubicBezTo>
                  <a:lnTo>
                    <a:pt x="852" y="600"/>
                  </a:lnTo>
                  <a:cubicBezTo>
                    <a:pt x="1111" y="600"/>
                    <a:pt x="1370" y="642"/>
                    <a:pt x="1622" y="642"/>
                  </a:cubicBezTo>
                  <a:lnTo>
                    <a:pt x="1716" y="642"/>
                  </a:lnTo>
                  <a:cubicBezTo>
                    <a:pt x="2222" y="642"/>
                    <a:pt x="2727" y="600"/>
                    <a:pt x="3227" y="559"/>
                  </a:cubicBezTo>
                  <a:cubicBezTo>
                    <a:pt x="3327" y="595"/>
                    <a:pt x="3427" y="606"/>
                    <a:pt x="3533" y="612"/>
                  </a:cubicBezTo>
                  <a:cubicBezTo>
                    <a:pt x="3650" y="612"/>
                    <a:pt x="3762" y="583"/>
                    <a:pt x="3862" y="536"/>
                  </a:cubicBezTo>
                  <a:cubicBezTo>
                    <a:pt x="3956" y="495"/>
                    <a:pt x="3938" y="354"/>
                    <a:pt x="3862" y="312"/>
                  </a:cubicBezTo>
                  <a:cubicBezTo>
                    <a:pt x="3644" y="183"/>
                    <a:pt x="3374" y="160"/>
                    <a:pt x="3115" y="160"/>
                  </a:cubicBezTo>
                  <a:lnTo>
                    <a:pt x="2921" y="160"/>
                  </a:lnTo>
                  <a:cubicBezTo>
                    <a:pt x="2874" y="136"/>
                    <a:pt x="2827" y="118"/>
                    <a:pt x="2786" y="101"/>
                  </a:cubicBezTo>
                  <a:cubicBezTo>
                    <a:pt x="2616" y="36"/>
                    <a:pt x="2439" y="1"/>
                    <a:pt x="2257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4"/>
            <p:cNvSpPr/>
            <p:nvPr/>
          </p:nvSpPr>
          <p:spPr>
            <a:xfrm>
              <a:off x="2539611" y="2199181"/>
              <a:ext cx="1481441" cy="1295748"/>
            </a:xfrm>
            <a:custGeom>
              <a:rect b="b" l="l" r="r" t="t"/>
              <a:pathLst>
                <a:path extrusionOk="0" h="9476" w="10834">
                  <a:moveTo>
                    <a:pt x="10834" y="1"/>
                  </a:moveTo>
                  <a:lnTo>
                    <a:pt x="9935" y="177"/>
                  </a:lnTo>
                  <a:cubicBezTo>
                    <a:pt x="9935" y="177"/>
                    <a:pt x="8730" y="1564"/>
                    <a:pt x="7589" y="3040"/>
                  </a:cubicBezTo>
                  <a:cubicBezTo>
                    <a:pt x="6443" y="4515"/>
                    <a:pt x="5785" y="4997"/>
                    <a:pt x="5179" y="5209"/>
                  </a:cubicBezTo>
                  <a:cubicBezTo>
                    <a:pt x="4580" y="5414"/>
                    <a:pt x="113" y="6402"/>
                    <a:pt x="113" y="6402"/>
                  </a:cubicBezTo>
                  <a:cubicBezTo>
                    <a:pt x="1" y="9194"/>
                    <a:pt x="395" y="9476"/>
                    <a:pt x="395" y="9476"/>
                  </a:cubicBezTo>
                  <a:cubicBezTo>
                    <a:pt x="395" y="9476"/>
                    <a:pt x="6114" y="6496"/>
                    <a:pt x="7043" y="6014"/>
                  </a:cubicBezTo>
                  <a:cubicBezTo>
                    <a:pt x="8547" y="5291"/>
                    <a:pt x="8788" y="4480"/>
                    <a:pt x="8788" y="4480"/>
                  </a:cubicBezTo>
                  <a:lnTo>
                    <a:pt x="10834" y="1"/>
                  </a:lnTo>
                  <a:close/>
                </a:path>
              </a:pathLst>
            </a:custGeom>
            <a:solidFill>
              <a:srgbClr val="FDE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4"/>
            <p:cNvSpPr/>
            <p:nvPr/>
          </p:nvSpPr>
          <p:spPr>
            <a:xfrm>
              <a:off x="2533174" y="2216951"/>
              <a:ext cx="1388187" cy="999033"/>
            </a:xfrm>
            <a:custGeom>
              <a:rect b="b" l="l" r="r" t="t"/>
              <a:pathLst>
                <a:path extrusionOk="0" h="7895" w="12491">
                  <a:moveTo>
                    <a:pt x="12444" y="0"/>
                  </a:moveTo>
                  <a:lnTo>
                    <a:pt x="9813" y="3911"/>
                  </a:lnTo>
                  <a:lnTo>
                    <a:pt x="9813" y="3911"/>
                  </a:lnTo>
                  <a:lnTo>
                    <a:pt x="9811" y="3909"/>
                  </a:lnTo>
                  <a:lnTo>
                    <a:pt x="9781" y="3950"/>
                  </a:lnTo>
                  <a:cubicBezTo>
                    <a:pt x="9646" y="4115"/>
                    <a:pt x="9058" y="4814"/>
                    <a:pt x="8412" y="5149"/>
                  </a:cubicBezTo>
                  <a:cubicBezTo>
                    <a:pt x="8224" y="5237"/>
                    <a:pt x="8030" y="5314"/>
                    <a:pt x="7836" y="5378"/>
                  </a:cubicBezTo>
                  <a:cubicBezTo>
                    <a:pt x="6854" y="5725"/>
                    <a:pt x="4897" y="6342"/>
                    <a:pt x="3180" y="6871"/>
                  </a:cubicBezTo>
                  <a:cubicBezTo>
                    <a:pt x="2322" y="7136"/>
                    <a:pt x="1529" y="7377"/>
                    <a:pt x="947" y="7553"/>
                  </a:cubicBezTo>
                  <a:lnTo>
                    <a:pt x="259" y="7759"/>
                  </a:lnTo>
                  <a:lnTo>
                    <a:pt x="1" y="7835"/>
                  </a:lnTo>
                  <a:lnTo>
                    <a:pt x="18" y="7894"/>
                  </a:lnTo>
                  <a:cubicBezTo>
                    <a:pt x="18" y="7894"/>
                    <a:pt x="1934" y="7318"/>
                    <a:pt x="3945" y="6695"/>
                  </a:cubicBezTo>
                  <a:cubicBezTo>
                    <a:pt x="4950" y="6383"/>
                    <a:pt x="5978" y="6060"/>
                    <a:pt x="6801" y="5790"/>
                  </a:cubicBezTo>
                  <a:cubicBezTo>
                    <a:pt x="7213" y="5655"/>
                    <a:pt x="7577" y="5531"/>
                    <a:pt x="7853" y="5431"/>
                  </a:cubicBezTo>
                  <a:cubicBezTo>
                    <a:pt x="8053" y="5367"/>
                    <a:pt x="8247" y="5290"/>
                    <a:pt x="8435" y="5202"/>
                  </a:cubicBezTo>
                  <a:cubicBezTo>
                    <a:pt x="9199" y="4802"/>
                    <a:pt x="9858" y="3944"/>
                    <a:pt x="9864" y="3944"/>
                  </a:cubicBezTo>
                  <a:lnTo>
                    <a:pt x="12491" y="35"/>
                  </a:lnTo>
                  <a:lnTo>
                    <a:pt x="12444" y="0"/>
                  </a:ln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4"/>
            <p:cNvSpPr/>
            <p:nvPr/>
          </p:nvSpPr>
          <p:spPr>
            <a:xfrm>
              <a:off x="3591002" y="2199181"/>
              <a:ext cx="430047" cy="557215"/>
            </a:xfrm>
            <a:custGeom>
              <a:rect b="b" l="l" r="r" t="t"/>
              <a:pathLst>
                <a:path extrusionOk="0" h="4075" w="3145">
                  <a:moveTo>
                    <a:pt x="3145" y="1"/>
                  </a:moveTo>
                  <a:lnTo>
                    <a:pt x="2575" y="113"/>
                  </a:lnTo>
                  <a:lnTo>
                    <a:pt x="0" y="4074"/>
                  </a:lnTo>
                  <a:lnTo>
                    <a:pt x="1340" y="3951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6B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4"/>
            <p:cNvSpPr/>
            <p:nvPr/>
          </p:nvSpPr>
          <p:spPr>
            <a:xfrm>
              <a:off x="3063734" y="2933062"/>
              <a:ext cx="542584" cy="211537"/>
            </a:xfrm>
            <a:custGeom>
              <a:rect b="b" l="l" r="r" t="t"/>
              <a:pathLst>
                <a:path extrusionOk="0" h="1547" w="3968">
                  <a:moveTo>
                    <a:pt x="2922" y="0"/>
                  </a:moveTo>
                  <a:lnTo>
                    <a:pt x="0" y="1188"/>
                  </a:lnTo>
                  <a:lnTo>
                    <a:pt x="112" y="1205"/>
                  </a:lnTo>
                  <a:cubicBezTo>
                    <a:pt x="112" y="1205"/>
                    <a:pt x="171" y="1211"/>
                    <a:pt x="271" y="1229"/>
                  </a:cubicBezTo>
                  <a:cubicBezTo>
                    <a:pt x="418" y="1252"/>
                    <a:pt x="647" y="1293"/>
                    <a:pt x="882" y="1346"/>
                  </a:cubicBezTo>
                  <a:cubicBezTo>
                    <a:pt x="1099" y="1393"/>
                    <a:pt x="1311" y="1464"/>
                    <a:pt x="1517" y="1546"/>
                  </a:cubicBezTo>
                  <a:lnTo>
                    <a:pt x="1540" y="1493"/>
                  </a:lnTo>
                  <a:cubicBezTo>
                    <a:pt x="1323" y="1387"/>
                    <a:pt x="964" y="1299"/>
                    <a:pt x="665" y="1240"/>
                  </a:cubicBezTo>
                  <a:cubicBezTo>
                    <a:pt x="480" y="1204"/>
                    <a:pt x="316" y="1177"/>
                    <a:pt x="217" y="1162"/>
                  </a:cubicBezTo>
                  <a:lnTo>
                    <a:pt x="217" y="1162"/>
                  </a:lnTo>
                  <a:lnTo>
                    <a:pt x="2939" y="59"/>
                  </a:lnTo>
                  <a:lnTo>
                    <a:pt x="2939" y="59"/>
                  </a:lnTo>
                  <a:cubicBezTo>
                    <a:pt x="2956" y="60"/>
                    <a:pt x="2990" y="61"/>
                    <a:pt x="3039" y="65"/>
                  </a:cubicBezTo>
                  <a:cubicBezTo>
                    <a:pt x="3186" y="71"/>
                    <a:pt x="3333" y="88"/>
                    <a:pt x="3480" y="112"/>
                  </a:cubicBezTo>
                  <a:cubicBezTo>
                    <a:pt x="3639" y="135"/>
                    <a:pt x="3797" y="177"/>
                    <a:pt x="3938" y="247"/>
                  </a:cubicBezTo>
                  <a:lnTo>
                    <a:pt x="3968" y="200"/>
                  </a:lnTo>
                  <a:cubicBezTo>
                    <a:pt x="3797" y="100"/>
                    <a:pt x="3539" y="53"/>
                    <a:pt x="3321" y="30"/>
                  </a:cubicBezTo>
                  <a:cubicBezTo>
                    <a:pt x="3104" y="0"/>
                    <a:pt x="2927" y="0"/>
                    <a:pt x="2927" y="0"/>
                  </a:cubicBezTo>
                  <a:close/>
                </a:path>
              </a:pathLst>
            </a:custGeom>
            <a:solidFill>
              <a:srgbClr val="719E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4"/>
            <p:cNvSpPr/>
            <p:nvPr/>
          </p:nvSpPr>
          <p:spPr>
            <a:xfrm>
              <a:off x="2730226" y="3260142"/>
              <a:ext cx="708997" cy="175711"/>
            </a:xfrm>
            <a:custGeom>
              <a:rect b="b" l="l" r="r" t="t"/>
              <a:pathLst>
                <a:path extrusionOk="0" h="1285" w="5185">
                  <a:moveTo>
                    <a:pt x="2292" y="1"/>
                  </a:moveTo>
                  <a:lnTo>
                    <a:pt x="0" y="1194"/>
                  </a:lnTo>
                  <a:cubicBezTo>
                    <a:pt x="0" y="1194"/>
                    <a:pt x="678" y="1284"/>
                    <a:pt x="1677" y="1284"/>
                  </a:cubicBezTo>
                  <a:cubicBezTo>
                    <a:pt x="2651" y="1284"/>
                    <a:pt x="3931" y="1198"/>
                    <a:pt x="5184" y="859"/>
                  </a:cubicBezTo>
                  <a:lnTo>
                    <a:pt x="5184" y="494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8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4"/>
            <p:cNvSpPr/>
            <p:nvPr/>
          </p:nvSpPr>
          <p:spPr>
            <a:xfrm>
              <a:off x="3043633" y="3215976"/>
              <a:ext cx="395589" cy="111853"/>
            </a:xfrm>
            <a:custGeom>
              <a:rect b="b" l="l" r="r" t="t"/>
              <a:pathLst>
                <a:path extrusionOk="0" h="818" w="2893">
                  <a:moveTo>
                    <a:pt x="618" y="0"/>
                  </a:moveTo>
                  <a:lnTo>
                    <a:pt x="0" y="324"/>
                  </a:lnTo>
                  <a:lnTo>
                    <a:pt x="2892" y="817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1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4"/>
            <p:cNvSpPr/>
            <p:nvPr/>
          </p:nvSpPr>
          <p:spPr>
            <a:xfrm>
              <a:off x="3539451" y="3009362"/>
              <a:ext cx="749335" cy="128809"/>
            </a:xfrm>
            <a:custGeom>
              <a:rect b="b" l="l" r="r" t="t"/>
              <a:pathLst>
                <a:path extrusionOk="0" h="942" w="5480">
                  <a:moveTo>
                    <a:pt x="3322" y="1"/>
                  </a:moveTo>
                  <a:cubicBezTo>
                    <a:pt x="3181" y="1"/>
                    <a:pt x="3040" y="12"/>
                    <a:pt x="2899" y="30"/>
                  </a:cubicBezTo>
                  <a:cubicBezTo>
                    <a:pt x="1994" y="142"/>
                    <a:pt x="1094" y="277"/>
                    <a:pt x="189" y="400"/>
                  </a:cubicBezTo>
                  <a:cubicBezTo>
                    <a:pt x="25" y="424"/>
                    <a:pt x="1" y="688"/>
                    <a:pt x="142" y="753"/>
                  </a:cubicBezTo>
                  <a:cubicBezTo>
                    <a:pt x="336" y="842"/>
                    <a:pt x="552" y="889"/>
                    <a:pt x="763" y="889"/>
                  </a:cubicBezTo>
                  <a:cubicBezTo>
                    <a:pt x="775" y="889"/>
                    <a:pt x="788" y="889"/>
                    <a:pt x="800" y="888"/>
                  </a:cubicBezTo>
                  <a:cubicBezTo>
                    <a:pt x="900" y="888"/>
                    <a:pt x="994" y="882"/>
                    <a:pt x="1094" y="876"/>
                  </a:cubicBezTo>
                  <a:lnTo>
                    <a:pt x="1247" y="876"/>
                  </a:lnTo>
                  <a:cubicBezTo>
                    <a:pt x="1623" y="876"/>
                    <a:pt x="1999" y="935"/>
                    <a:pt x="2382" y="941"/>
                  </a:cubicBezTo>
                  <a:lnTo>
                    <a:pt x="2523" y="941"/>
                  </a:lnTo>
                  <a:cubicBezTo>
                    <a:pt x="3263" y="941"/>
                    <a:pt x="4004" y="871"/>
                    <a:pt x="4739" y="818"/>
                  </a:cubicBezTo>
                  <a:cubicBezTo>
                    <a:pt x="4885" y="865"/>
                    <a:pt x="5038" y="888"/>
                    <a:pt x="5197" y="888"/>
                  </a:cubicBezTo>
                  <a:cubicBezTo>
                    <a:pt x="5291" y="888"/>
                    <a:pt x="5385" y="876"/>
                    <a:pt x="5479" y="853"/>
                  </a:cubicBezTo>
                  <a:lnTo>
                    <a:pt x="5479" y="359"/>
                  </a:lnTo>
                  <a:cubicBezTo>
                    <a:pt x="5218" y="270"/>
                    <a:pt x="4947" y="228"/>
                    <a:pt x="4675" y="228"/>
                  </a:cubicBezTo>
                  <a:cubicBezTo>
                    <a:pt x="4641" y="228"/>
                    <a:pt x="4608" y="229"/>
                    <a:pt x="4574" y="230"/>
                  </a:cubicBezTo>
                  <a:lnTo>
                    <a:pt x="4286" y="230"/>
                  </a:lnTo>
                  <a:cubicBezTo>
                    <a:pt x="4221" y="201"/>
                    <a:pt x="4157" y="171"/>
                    <a:pt x="4092" y="148"/>
                  </a:cubicBezTo>
                  <a:cubicBezTo>
                    <a:pt x="3859" y="53"/>
                    <a:pt x="3610" y="6"/>
                    <a:pt x="3360" y="6"/>
                  </a:cubicBezTo>
                  <a:cubicBezTo>
                    <a:pt x="3345" y="6"/>
                    <a:pt x="3331" y="6"/>
                    <a:pt x="3316" y="7"/>
                  </a:cubicBezTo>
                  <a:lnTo>
                    <a:pt x="3322" y="1"/>
                  </a:ln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4"/>
            <p:cNvSpPr/>
            <p:nvPr/>
          </p:nvSpPr>
          <p:spPr>
            <a:xfrm>
              <a:off x="2701237" y="3665165"/>
              <a:ext cx="729098" cy="188291"/>
            </a:xfrm>
            <a:custGeom>
              <a:rect b="b" l="l" r="r" t="t"/>
              <a:pathLst>
                <a:path extrusionOk="0" h="1377" w="5332">
                  <a:moveTo>
                    <a:pt x="1628" y="1"/>
                  </a:moveTo>
                  <a:cubicBezTo>
                    <a:pt x="1612" y="1"/>
                    <a:pt x="1597" y="1"/>
                    <a:pt x="1582" y="1"/>
                  </a:cubicBezTo>
                  <a:cubicBezTo>
                    <a:pt x="1376" y="1"/>
                    <a:pt x="1164" y="13"/>
                    <a:pt x="953" y="42"/>
                  </a:cubicBezTo>
                  <a:cubicBezTo>
                    <a:pt x="635" y="83"/>
                    <a:pt x="318" y="119"/>
                    <a:pt x="0" y="166"/>
                  </a:cubicBezTo>
                  <a:cubicBezTo>
                    <a:pt x="388" y="653"/>
                    <a:pt x="870" y="1065"/>
                    <a:pt x="1417" y="1376"/>
                  </a:cubicBezTo>
                  <a:cubicBezTo>
                    <a:pt x="2187" y="1341"/>
                    <a:pt x="2957" y="1276"/>
                    <a:pt x="3721" y="1218"/>
                  </a:cubicBezTo>
                  <a:cubicBezTo>
                    <a:pt x="3944" y="1288"/>
                    <a:pt x="4174" y="1323"/>
                    <a:pt x="4403" y="1329"/>
                  </a:cubicBezTo>
                  <a:cubicBezTo>
                    <a:pt x="4656" y="1329"/>
                    <a:pt x="4903" y="1271"/>
                    <a:pt x="5132" y="1171"/>
                  </a:cubicBezTo>
                  <a:cubicBezTo>
                    <a:pt x="5332" y="1082"/>
                    <a:pt x="5302" y="771"/>
                    <a:pt x="5132" y="671"/>
                  </a:cubicBezTo>
                  <a:cubicBezTo>
                    <a:pt x="4644" y="389"/>
                    <a:pt x="4056" y="336"/>
                    <a:pt x="3468" y="336"/>
                  </a:cubicBezTo>
                  <a:cubicBezTo>
                    <a:pt x="3327" y="336"/>
                    <a:pt x="3186" y="336"/>
                    <a:pt x="3045" y="342"/>
                  </a:cubicBezTo>
                  <a:cubicBezTo>
                    <a:pt x="2945" y="295"/>
                    <a:pt x="2845" y="248"/>
                    <a:pt x="2751" y="213"/>
                  </a:cubicBezTo>
                  <a:cubicBezTo>
                    <a:pt x="2395" y="71"/>
                    <a:pt x="2012" y="1"/>
                    <a:pt x="1628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4"/>
            <p:cNvSpPr/>
            <p:nvPr/>
          </p:nvSpPr>
          <p:spPr>
            <a:xfrm>
              <a:off x="3520991" y="3563020"/>
              <a:ext cx="679324" cy="128125"/>
            </a:xfrm>
            <a:custGeom>
              <a:rect b="b" l="l" r="r" t="t"/>
              <a:pathLst>
                <a:path extrusionOk="0" h="937" w="4968">
                  <a:moveTo>
                    <a:pt x="2455" y="1"/>
                  </a:moveTo>
                  <a:cubicBezTo>
                    <a:pt x="2205" y="1"/>
                    <a:pt x="1956" y="48"/>
                    <a:pt x="1723" y="143"/>
                  </a:cubicBezTo>
                  <a:cubicBezTo>
                    <a:pt x="1658" y="166"/>
                    <a:pt x="1594" y="195"/>
                    <a:pt x="1529" y="231"/>
                  </a:cubicBezTo>
                  <a:cubicBezTo>
                    <a:pt x="1435" y="231"/>
                    <a:pt x="1335" y="225"/>
                    <a:pt x="1241" y="225"/>
                  </a:cubicBezTo>
                  <a:cubicBezTo>
                    <a:pt x="853" y="225"/>
                    <a:pt x="459" y="260"/>
                    <a:pt x="142" y="448"/>
                  </a:cubicBezTo>
                  <a:cubicBezTo>
                    <a:pt x="24" y="513"/>
                    <a:pt x="1" y="719"/>
                    <a:pt x="142" y="783"/>
                  </a:cubicBezTo>
                  <a:cubicBezTo>
                    <a:pt x="289" y="848"/>
                    <a:pt x="459" y="883"/>
                    <a:pt x="624" y="883"/>
                  </a:cubicBezTo>
                  <a:cubicBezTo>
                    <a:pt x="777" y="883"/>
                    <a:pt x="930" y="860"/>
                    <a:pt x="1076" y="813"/>
                  </a:cubicBezTo>
                  <a:cubicBezTo>
                    <a:pt x="1811" y="866"/>
                    <a:pt x="2558" y="936"/>
                    <a:pt x="3298" y="936"/>
                  </a:cubicBezTo>
                  <a:lnTo>
                    <a:pt x="3445" y="936"/>
                  </a:lnTo>
                  <a:cubicBezTo>
                    <a:pt x="3821" y="930"/>
                    <a:pt x="4198" y="871"/>
                    <a:pt x="4574" y="871"/>
                  </a:cubicBezTo>
                  <a:lnTo>
                    <a:pt x="4586" y="871"/>
                  </a:lnTo>
                  <a:cubicBezTo>
                    <a:pt x="4727" y="695"/>
                    <a:pt x="4856" y="501"/>
                    <a:pt x="4968" y="307"/>
                  </a:cubicBezTo>
                  <a:cubicBezTo>
                    <a:pt x="4292" y="213"/>
                    <a:pt x="3610" y="113"/>
                    <a:pt x="2928" y="31"/>
                  </a:cubicBezTo>
                  <a:cubicBezTo>
                    <a:pt x="2787" y="13"/>
                    <a:pt x="2646" y="1"/>
                    <a:pt x="2505" y="1"/>
                  </a:cubicBezTo>
                  <a:lnTo>
                    <a:pt x="2499" y="1"/>
                  </a:lnTo>
                  <a:cubicBezTo>
                    <a:pt x="2484" y="1"/>
                    <a:pt x="2469" y="1"/>
                    <a:pt x="2455" y="1"/>
                  </a:cubicBezTo>
                  <a:close/>
                </a:path>
              </a:pathLst>
            </a:custGeom>
            <a:solidFill>
              <a:srgbClr val="F499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114"/>
          <p:cNvSpPr txBox="1"/>
          <p:nvPr>
            <p:ph type="ctrTitle"/>
          </p:nvPr>
        </p:nvSpPr>
        <p:spPr>
          <a:xfrm>
            <a:off x="892200" y="2880025"/>
            <a:ext cx="38142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Text Analysis</a:t>
            </a:r>
            <a:endParaRPr/>
          </a:p>
        </p:txBody>
      </p:sp>
      <p:sp>
        <p:nvSpPr>
          <p:cNvPr id="824" name="Google Shape;824;p114"/>
          <p:cNvSpPr/>
          <p:nvPr/>
        </p:nvSpPr>
        <p:spPr>
          <a:xfrm>
            <a:off x="1641550" y="1246325"/>
            <a:ext cx="1445400" cy="144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14"/>
          <p:cNvSpPr txBox="1"/>
          <p:nvPr>
            <p:ph idx="2" type="title"/>
          </p:nvPr>
        </p:nvSpPr>
        <p:spPr>
          <a:xfrm>
            <a:off x="1818100" y="1680125"/>
            <a:ext cx="109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viation Consulting by Slidesgo">
  <a:themeElements>
    <a:clrScheme name="Simple Light">
      <a:dk1>
        <a:srgbClr val="1C4587"/>
      </a:dk1>
      <a:lt1>
        <a:srgbClr val="FFFFFF"/>
      </a:lt1>
      <a:dk2>
        <a:srgbClr val="595959"/>
      </a:dk2>
      <a:lt2>
        <a:srgbClr val="EEEEEE"/>
      </a:lt2>
      <a:accent1>
        <a:srgbClr val="F49968"/>
      </a:accent1>
      <a:accent2>
        <a:srgbClr val="C1E0FB"/>
      </a:accent2>
      <a:accent3>
        <a:srgbClr val="87B7FF"/>
      </a:accent3>
      <a:accent4>
        <a:srgbClr val="F5CEBA"/>
      </a:accent4>
      <a:accent5>
        <a:srgbClr val="F49968"/>
      </a:accent5>
      <a:accent6>
        <a:srgbClr val="C1E0FB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